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9" r:id="rId3"/>
    <p:sldId id="270" r:id="rId4"/>
  </p:sldIdLst>
  <p:sldSz cx="7556500" cy="106934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hyperlink" Target="http://www.roqang.com" TargetMode="Externa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png"/><Relationship Id="rId3" Type="http://schemas.openxmlformats.org/officeDocument/2006/relationships/image" Target="../media/image4.png"/><Relationship Id="rId2" Type="http://schemas.openxmlformats.org/officeDocument/2006/relationships/hyperlink" Target="http://www.roqang.com" TargetMode="Externa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2" name="table 532"/>
          <p:cNvGraphicFramePr>
            <a:graphicFrameLocks noGrp="1"/>
          </p:cNvGraphicFramePr>
          <p:nvPr/>
        </p:nvGraphicFramePr>
        <p:xfrm>
          <a:off x="386702" y="2431427"/>
          <a:ext cx="6852284" cy="6365239"/>
        </p:xfrm>
        <a:graphic>
          <a:graphicData uri="http://schemas.openxmlformats.org/drawingml/2006/table">
            <a:tbl>
              <a:tblPr/>
              <a:tblGrid>
                <a:gridCol w="1867535"/>
                <a:gridCol w="221614"/>
                <a:gridCol w="508634"/>
                <a:gridCol w="462915"/>
                <a:gridCol w="444500"/>
                <a:gridCol w="444500"/>
                <a:gridCol w="444500"/>
                <a:gridCol w="450850"/>
                <a:gridCol w="444500"/>
                <a:gridCol w="444500"/>
                <a:gridCol w="482600"/>
                <a:gridCol w="635634"/>
              </a:tblGrid>
              <a:tr h="3244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6700" algn="l" rtl="0" eaLnBrk="0">
                        <a:lnSpc>
                          <a:spcPts val="775"/>
                        </a:lnSpc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温度使用范围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4005" algn="l" rtl="0" eaLnBrk="0">
                        <a:lnSpc>
                          <a:spcPts val="835"/>
                        </a:lnSpc>
                        <a:spcBef>
                          <a:spcPts val="5"/>
                        </a:spcBef>
                      </a:pPr>
                      <a:r>
                        <a:rPr sz="600" kern="0" spc="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-55℃~+105℃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3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ts val="775"/>
                        </a:lnSpc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额定电压范围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ts val="840"/>
                        </a:lnSpc>
                        <a:spcBef>
                          <a:spcPts val="0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6.3V～100V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7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ts val="780"/>
                        </a:lnSpc>
                        <a:spcBef>
                          <a:spcPts val="0"/>
                        </a:spcBef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标称电容量范围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5275" algn="l" rtl="0" eaLnBrk="0">
                        <a:lnSpc>
                          <a:spcPts val="84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0.1～150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OYF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标称电容量允许偏差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4800" algn="l" rtl="0" eaLnBrk="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±20%(120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Hz</a:t>
                      </a:r>
                      <a:r>
                        <a:rPr sz="6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,20℃)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ts val="78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</a:t>
                      </a: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流</a:t>
                      </a:r>
                      <a:r>
                        <a:rPr sz="6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℃</a:t>
                      </a:r>
                      <a:r>
                        <a:rPr sz="600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00990" algn="l" rtl="0" eaLnBrk="0">
                        <a:lnSpc>
                          <a:spcPts val="765"/>
                        </a:lnSpc>
                        <a:spcBef>
                          <a:spcPts val="5"/>
                        </a:spcBef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1≤0.01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CRVR</a:t>
                      </a: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or</a:t>
                      </a: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3(</a:t>
                      </a:r>
                      <a:r>
                        <a:rPr sz="6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A),取较大者(2分钟)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CR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:标称电容量(</a:t>
                      </a:r>
                      <a:r>
                        <a:rPr sz="600" kern="0" spc="-1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μ F)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UR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：</a:t>
                      </a:r>
                      <a:r>
                        <a:rPr sz="600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额定电压(V)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7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7175" algn="l" rtl="0" eaLnBrk="0">
                        <a:lnSpc>
                          <a:spcPts val="775"/>
                        </a:lnSpc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损耗角正切值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rtl="0" eaLnBrk="0">
                        <a:lnSpc>
                          <a:spcPts val="115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5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495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8910" algn="l" rtl="0" eaLnBrk="0">
                        <a:lnSpc>
                          <a:spcPct val="87000"/>
                        </a:lnSpc>
                        <a:spcBef>
                          <a:spcPts val="5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10         16         25       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35</a:t>
                      </a: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50         63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</a:t>
                      </a: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ts val="76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tg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δ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35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79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800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66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ts val="780"/>
                        </a:lnSpc>
                        <a:spcBef>
                          <a:spcPts val="0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耐久性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*于105℃施加额定电压1000小时，恢复16小时后，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器应满足要求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35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971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高温贮存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2905" algn="l" rtl="0" eaLnBrk="0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*于105℃贮存1000小时后，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电容器应满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足以上耐久性要求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601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5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6540" algn="l" rtl="0" eaLnBrk="0">
                        <a:lnSpc>
                          <a:spcPct val="96000"/>
                        </a:lnSpc>
                      </a:pP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低温特性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2890" algn="l" rtl="0" eaLnBrk="0">
                        <a:lnSpc>
                          <a:spcPts val="895"/>
                        </a:lnSpc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阻抗比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38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8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19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58445" algn="l" rtl="0" eaLnBrk="0">
                        <a:lnSpc>
                          <a:spcPts val="775"/>
                        </a:lnSpc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耐焊接热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l" rtl="0" eaLnBrk="0">
                        <a:lnSpc>
                          <a:spcPct val="151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92100" indent="1270" algn="l" rtl="0" eaLnBrk="0">
                        <a:lnSpc>
                          <a:spcPct val="105000"/>
                        </a:lnSpc>
                        <a:spcBef>
                          <a:spcPts val="5"/>
                        </a:spcBef>
                      </a:pP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在250℃的条件下，</a:t>
                      </a:r>
                      <a:r>
                        <a:rPr sz="600" kern="0" spc="-1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电容器应在热板上保持30秒，然后从热板上取出电容器</a:t>
                      </a: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，让其在温度下恢复，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      </a:t>
                      </a:r>
                      <a:r>
                        <a:rPr sz="600" kern="0" spc="8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电容器应满足以下要求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：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34" name="textbox 534"/>
          <p:cNvSpPr/>
          <p:nvPr/>
        </p:nvSpPr>
        <p:spPr>
          <a:xfrm>
            <a:off x="437895" y="424191"/>
            <a:ext cx="2827020" cy="1444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700405" algn="l" rtl="0" eaLnBrk="0">
              <a:lnSpc>
                <a:spcPct val="94000"/>
              </a:lnSpc>
            </a:pPr>
            <a:r>
              <a:rPr sz="1300" b="1" i="1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贴片型铝电解电容器</a:t>
            </a:r>
            <a:endParaRPr sz="1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algn="l" rtl="0" eaLnBrk="0">
              <a:lnSpc>
                <a:spcPct val="98000"/>
              </a:lnSpc>
              <a:spcBef>
                <a:spcPts val="180"/>
              </a:spcBef>
            </a:pPr>
            <a:r>
              <a:rPr sz="2900" b="1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VT</a:t>
            </a:r>
            <a:r>
              <a:rPr sz="2900" b="1" kern="0" spc="1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</a:t>
            </a:r>
            <a:endParaRPr sz="29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98755" algn="l" rtl="0" eaLnBrk="0">
              <a:lnSpc>
                <a:spcPct val="79000"/>
              </a:lnSpc>
              <a:spcBef>
                <a:spcPts val="415"/>
              </a:spcBef>
            </a:pPr>
            <a:r>
              <a:rPr sz="1200" b="1" kern="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特长/用途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64770" algn="l" rtl="0" eaLnBrk="0">
              <a:lnSpc>
                <a:spcPct val="75000"/>
              </a:lnSpc>
              <a:spcBef>
                <a:spcPts val="5"/>
              </a:spcBef>
            </a:pPr>
            <a:r>
              <a:rPr sz="1200" b="1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1200" kern="0" spc="-4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工作温度范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围宽</a:t>
            </a:r>
            <a:r>
              <a:rPr sz="1200" kern="0" spc="-2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(-55</a:t>
            </a:r>
            <a:r>
              <a:rPr sz="1200" kern="0" spc="-3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sz="1200" kern="0" spc="-4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~</a:t>
            </a:r>
            <a:r>
              <a:rPr sz="1200" kern="0" spc="-3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+</a:t>
            </a:r>
            <a:r>
              <a:rPr sz="1200" kern="0" spc="-3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105</a:t>
            </a:r>
            <a:r>
              <a:rPr sz="1200" kern="0" spc="-3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℃</a:t>
            </a:r>
            <a:r>
              <a:rPr sz="1200" kern="0" spc="-4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64770" algn="l" rtl="0" eaLnBrk="0">
              <a:lnSpc>
                <a:spcPct val="75000"/>
              </a:lnSpc>
              <a:spcBef>
                <a:spcPts val="10"/>
              </a:spcBef>
            </a:pPr>
            <a:r>
              <a:rPr sz="1200" b="1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1200" kern="0" spc="-4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适用于高密度表面</a:t>
            </a:r>
            <a:r>
              <a:rPr sz="12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组装，适用于再流焊</a:t>
            </a:r>
            <a:r>
              <a:rPr sz="12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1200" b="1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12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性能稳定、可靠性高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64770" algn="l" rtl="0" eaLnBrk="0">
              <a:lnSpc>
                <a:spcPct val="90000"/>
              </a:lnSpc>
              <a:spcBef>
                <a:spcPts val="5"/>
              </a:spcBef>
            </a:pPr>
            <a:r>
              <a:rPr sz="1200" b="1" kern="0" spc="-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·</a:t>
            </a:r>
            <a:r>
              <a:rPr sz="1200" kern="0" spc="-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符合ROHS指令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536" name="table 536"/>
          <p:cNvGraphicFramePr>
            <a:graphicFrameLocks noGrp="1"/>
          </p:cNvGraphicFramePr>
          <p:nvPr/>
        </p:nvGraphicFramePr>
        <p:xfrm>
          <a:off x="2555214" y="6315075"/>
          <a:ext cx="3862069" cy="809625"/>
        </p:xfrm>
        <a:graphic>
          <a:graphicData uri="http://schemas.openxmlformats.org/drawingml/2006/table">
            <a:tbl>
              <a:tblPr/>
              <a:tblGrid>
                <a:gridCol w="489584"/>
                <a:gridCol w="463550"/>
                <a:gridCol w="488950"/>
                <a:gridCol w="476250"/>
                <a:gridCol w="482600"/>
                <a:gridCol w="482600"/>
                <a:gridCol w="488950"/>
                <a:gridCol w="489584"/>
              </a:tblGrid>
              <a:tr h="17843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4305" algn="l" rtl="0" eaLnBrk="0">
                        <a:lnSpc>
                          <a:spcPct val="92000"/>
                        </a:lnSpc>
                        <a:spcBef>
                          <a:spcPts val="0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sz="900" kern="0" spc="-20" baseline="-1700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</a:t>
                      </a:r>
                      <a:r>
                        <a:rPr sz="5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9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(V)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526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025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939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4945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930" algn="l" rtl="0" eaLnBrk="0">
                        <a:lnSpc>
                          <a:spcPct val="86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558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92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350" algn="l" rtl="0" eaLnBrk="0">
                        <a:lnSpc>
                          <a:spcPct val="136000"/>
                        </a:lnSpc>
                      </a:pP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Z（-25℃)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/Z（+20℃)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7805" algn="l" rtl="0" eaLnBrk="0">
                        <a:lnSpc>
                          <a:spcPct val="87000"/>
                        </a:lnSpc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0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ct val="8700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ct val="8700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ct val="8700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2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345" algn="l" rtl="0" eaLnBrk="0">
                        <a:lnSpc>
                          <a:spcPct val="87000"/>
                        </a:lnSpc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350" algn="l" rtl="0" eaLnBrk="0">
                        <a:lnSpc>
                          <a:spcPct val="110000"/>
                        </a:lnSpc>
                        <a:spcBef>
                          <a:spcPts val="0"/>
                        </a:spcBef>
                      </a:pP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Z（-40℃</a:t>
                      </a:r>
                      <a:r>
                        <a:rPr sz="600" kern="0" spc="-1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600" kern="0" spc="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/Z（+20℃)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3675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844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84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8440" algn="l" rtl="0" eaLnBrk="0">
                        <a:lnSpc>
                          <a:spcPct val="87000"/>
                        </a:lnSpc>
                        <a:spcBef>
                          <a:spcPts val="0"/>
                        </a:spcBef>
                      </a:pPr>
                      <a:r>
                        <a:rPr sz="6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9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980" algn="l" rtl="0" eaLnBrk="0">
                        <a:lnSpc>
                          <a:spcPct val="88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38" name="table 538"/>
          <p:cNvGraphicFramePr>
            <a:graphicFrameLocks noGrp="1"/>
          </p:cNvGraphicFramePr>
          <p:nvPr/>
        </p:nvGraphicFramePr>
        <p:xfrm>
          <a:off x="2555214" y="7977530"/>
          <a:ext cx="3797935" cy="694054"/>
        </p:xfrm>
        <a:graphic>
          <a:graphicData uri="http://schemas.openxmlformats.org/drawingml/2006/table">
            <a:tbl>
              <a:tblPr/>
              <a:tblGrid>
                <a:gridCol w="1917700"/>
                <a:gridCol w="1880235"/>
              </a:tblGrid>
              <a:tr h="24002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1515" algn="l" rtl="0" eaLnBrk="0">
                        <a:lnSpc>
                          <a:spcPct val="95000"/>
                        </a:lnSpc>
                      </a:pP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电容量变化率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195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≤±初始值10%以内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4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27075" algn="l" rtl="0" eaLnBrk="0">
                        <a:lnSpc>
                          <a:spcPct val="94000"/>
                        </a:lnSpc>
                      </a:pP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</a:t>
                      </a:r>
                      <a:r>
                        <a:rPr sz="600" kern="0" spc="-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耗</a:t>
                      </a:r>
                      <a:r>
                        <a:rPr sz="6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角</a:t>
                      </a:r>
                      <a:r>
                        <a:rPr sz="600" kern="0" spc="-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正</a:t>
                      </a:r>
                      <a:r>
                        <a:rPr sz="600" kern="0" spc="-9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195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≤初始规定值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8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47725" algn="l" rtl="0" eaLnBrk="0">
                        <a:lnSpc>
                          <a:spcPct val="95000"/>
                        </a:lnSpc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195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≤初始规定值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40" name="table 540"/>
          <p:cNvGraphicFramePr>
            <a:graphicFrameLocks noGrp="1"/>
          </p:cNvGraphicFramePr>
          <p:nvPr/>
        </p:nvGraphicFramePr>
        <p:xfrm>
          <a:off x="2494902" y="5046332"/>
          <a:ext cx="3797300" cy="515620"/>
        </p:xfrm>
        <a:graphic>
          <a:graphicData uri="http://schemas.openxmlformats.org/drawingml/2006/table">
            <a:tbl>
              <a:tblPr/>
              <a:tblGrid>
                <a:gridCol w="1917700"/>
                <a:gridCol w="1879600"/>
              </a:tblGrid>
              <a:tr h="16891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8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9151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电容量变化率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830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≤±20%初始值以内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0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6929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漏电流值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42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830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≤200%初始规定值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704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8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2625" algn="l" rtl="0" eaLnBrk="0">
                        <a:lnSpc>
                          <a:spcPct val="94000"/>
                        </a:lnSpc>
                        <a:spcBef>
                          <a:spcPts val="0"/>
                        </a:spcBef>
                      </a:pP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损</a:t>
                      </a:r>
                      <a:r>
                        <a:rPr sz="600" kern="0" spc="-1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耗</a:t>
                      </a:r>
                      <a:r>
                        <a:rPr sz="600" kern="0" spc="-1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角正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切</a:t>
                      </a:r>
                      <a:r>
                        <a:rPr sz="600" kern="0" spc="-1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6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2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830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6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≤初始规定值</a:t>
                      </a:r>
                      <a:endParaRPr sz="6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42" name="textbox 542"/>
          <p:cNvSpPr/>
          <p:nvPr/>
        </p:nvSpPr>
        <p:spPr>
          <a:xfrm>
            <a:off x="4767300" y="247319"/>
            <a:ext cx="2032635" cy="83311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1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http://www.roqan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1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g.com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0000"/>
              </a:lnSpc>
            </a:pPr>
            <a:endParaRPr sz="1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78000"/>
              </a:lnSpc>
            </a:pPr>
            <a:r>
              <a:rPr sz="3200" b="1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VT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544" name="picture 5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911188" y="1122579"/>
            <a:ext cx="868679" cy="461771"/>
          </a:xfrm>
          <a:prstGeom prst="rect">
            <a:avLst/>
          </a:prstGeom>
        </p:spPr>
      </p:pic>
      <p:pic>
        <p:nvPicPr>
          <p:cNvPr id="546" name="picture 5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2970" y="87264"/>
            <a:ext cx="453389" cy="473722"/>
          </a:xfrm>
          <a:prstGeom prst="rect">
            <a:avLst/>
          </a:prstGeom>
        </p:spPr>
      </p:pic>
      <p:sp>
        <p:nvSpPr>
          <p:cNvPr id="548" name="textbox 548"/>
          <p:cNvSpPr/>
          <p:nvPr/>
        </p:nvSpPr>
        <p:spPr>
          <a:xfrm>
            <a:off x="393890" y="2146747"/>
            <a:ext cx="476250" cy="19875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12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规格表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50" name="textbox 550"/>
          <p:cNvSpPr/>
          <p:nvPr/>
        </p:nvSpPr>
        <p:spPr>
          <a:xfrm>
            <a:off x="3696741" y="10277729"/>
            <a:ext cx="183514" cy="1917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" name="table 552"/>
          <p:cNvGraphicFramePr>
            <a:graphicFrameLocks noGrp="1"/>
          </p:cNvGraphicFramePr>
          <p:nvPr/>
        </p:nvGraphicFramePr>
        <p:xfrm>
          <a:off x="338454" y="3935730"/>
          <a:ext cx="6875145" cy="4875530"/>
        </p:xfrm>
        <a:graphic>
          <a:graphicData uri="http://schemas.openxmlformats.org/drawingml/2006/table">
            <a:tbl>
              <a:tblPr/>
              <a:tblGrid>
                <a:gridCol w="532130"/>
                <a:gridCol w="528319"/>
                <a:gridCol w="528319"/>
                <a:gridCol w="528319"/>
                <a:gridCol w="528319"/>
                <a:gridCol w="528319"/>
                <a:gridCol w="528319"/>
                <a:gridCol w="528319"/>
                <a:gridCol w="528319"/>
                <a:gridCol w="528319"/>
                <a:gridCol w="528319"/>
                <a:gridCol w="528319"/>
                <a:gridCol w="531494"/>
              </a:tblGrid>
              <a:tr h="247650">
                <a:tc row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75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016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27050" algn="l" rtl="0" eaLnBrk="0">
                        <a:lnSpc>
                          <a:spcPct val="84000"/>
                        </a:lnSpc>
                        <a:spcBef>
                          <a:spcPts val="5"/>
                        </a:spcBef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6565" algn="l" rtl="0" eaLnBrk="0">
                        <a:lnSpc>
                          <a:spcPct val="75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9265" algn="l" rtl="0" eaLnBrk="0">
                        <a:lnSpc>
                          <a:spcPct val="75000"/>
                        </a:lnSpc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0" algn="l" rtl="0" eaLnBrk="0">
                        <a:lnSpc>
                          <a:spcPct val="75000"/>
                        </a:lnSpc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229869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ts val="101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D×Lmm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algn="l" rtl="0" eaLnBrk="0">
                        <a:lnSpc>
                          <a:spcPts val="113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ts val="101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D×Lmm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algn="l" rtl="0" eaLnBrk="0">
                        <a:lnSpc>
                          <a:spcPts val="113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ts val="101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D×Lmm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algn="l" rtl="0" eaLnBrk="0">
                        <a:lnSpc>
                          <a:spcPts val="113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ts val="101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D×Lmm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algn="l" rtl="0" eaLnBrk="0">
                        <a:lnSpc>
                          <a:spcPts val="113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ts val="101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D×Lmm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algn="l" rtl="0" eaLnBrk="0">
                        <a:lnSpc>
                          <a:spcPts val="113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5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ts val="101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D×Lmm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6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algn="l" rtl="0" eaLnBrk="0">
                        <a:lnSpc>
                          <a:spcPts val="1130"/>
                        </a:lnSpc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mA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230" algn="l" rtl="0" eaLnBrk="0">
                        <a:lnSpc>
                          <a:spcPct val="75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0.33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340" algn="l" rtl="0" eaLnBrk="0">
                        <a:lnSpc>
                          <a:spcPct val="75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6383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0.47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40665" algn="l" rtl="0" eaLnBrk="0">
                        <a:lnSpc>
                          <a:spcPct val="74000"/>
                        </a:lnSpc>
                      </a:pPr>
                      <a:r>
                        <a:rPr sz="8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39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62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865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2.2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6000"/>
                        </a:lnSpc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050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3.3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980" algn="l" rtl="0" eaLnBrk="0">
                        <a:lnSpc>
                          <a:spcPct val="86000"/>
                        </a:lnSpc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684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16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796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7475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29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3825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ct val="88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64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7330" algn="l" rtl="0" eaLnBrk="0">
                        <a:lnSpc>
                          <a:spcPct val="85000"/>
                        </a:lnSpc>
                        <a:spcBef>
                          <a:spcPts val="5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176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463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001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295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28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04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265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098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17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001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04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265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39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193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350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995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21615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71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915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2001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04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265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066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5240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8×6.5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915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907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5715" algn="l" rtl="0" eaLnBrk="0">
                        <a:lnSpc>
                          <a:spcPct val="88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46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574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48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256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001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336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637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6215" algn="l" rtl="0" eaLnBrk="0">
                        <a:lnSpc>
                          <a:spcPct val="86000"/>
                        </a:lnSpc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955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71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701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69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5900" algn="l" rtl="0" eaLnBrk="0">
                        <a:lnSpc>
                          <a:spcPct val="75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86000"/>
                        </a:lnSpc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37160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296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12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245" algn="l" rtl="0" eaLnBrk="0">
                        <a:lnSpc>
                          <a:spcPct val="74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86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1595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71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23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7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287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3E9A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</a:t>
                      </a: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653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950" algn="l" rtl="0" eaLnBrk="0">
                        <a:lnSpc>
                          <a:spcPct val="88000"/>
                        </a:lnSpc>
                      </a:pPr>
                      <a:r>
                        <a:rPr sz="800" kern="0" spc="-30" dirty="0">
                          <a:solidFill>
                            <a:srgbClr val="000588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950" algn="l" rtl="0" eaLnBrk="0">
                        <a:lnSpc>
                          <a:spcPct val="88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288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375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050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1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3D98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</a:t>
                      </a: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653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ct val="88000"/>
                        </a:lnSpc>
                      </a:pPr>
                      <a:r>
                        <a:rPr sz="800" kern="0" spc="-20" dirty="0">
                          <a:solidFill>
                            <a:srgbClr val="003D98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425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07950" algn="l" rtl="0" eaLnBrk="0">
                        <a:lnSpc>
                          <a:spcPct val="88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r" rtl="0" eaLnBrk="0">
                        <a:lnSpc>
                          <a:spcPct val="88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796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10" algn="l" rtl="0" eaLnBrk="0">
                        <a:lnSpc>
                          <a:spcPct val="87000"/>
                        </a:lnSpc>
                      </a:pPr>
                      <a:r>
                        <a:rPr sz="800" kern="0" spc="-20" dirty="0">
                          <a:solidFill>
                            <a:srgbClr val="003E9A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</a:t>
                      </a: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330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1760" algn="l" rtl="0" eaLnBrk="0">
                        <a:lnSpc>
                          <a:spcPct val="87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49860" algn="l" rtl="0" eaLnBrk="0">
                        <a:lnSpc>
                          <a:spcPct val="87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351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9380" algn="l" rtl="0" eaLnBrk="0">
                        <a:lnSpc>
                          <a:spcPct val="87000"/>
                        </a:lnSpc>
                      </a:pPr>
                      <a:r>
                        <a:rPr sz="800" kern="0" spc="-30" dirty="0">
                          <a:solidFill>
                            <a:srgbClr val="000588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3990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490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81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7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1000</a:t>
                      </a:r>
                      <a:endParaRPr sz="7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10" algn="l" rtl="0" eaLnBrk="0">
                        <a:lnSpc>
                          <a:spcPct val="87000"/>
                        </a:lnSpc>
                      </a:pPr>
                      <a:r>
                        <a:rPr sz="800" kern="0" spc="-20" dirty="0">
                          <a:solidFill>
                            <a:srgbClr val="003D98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</a:t>
                      </a: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716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340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8580" algn="l" rtl="0" eaLnBrk="0">
                        <a:lnSpc>
                          <a:spcPct val="87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462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410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9695" algn="l" rtl="0" eaLnBrk="0">
                        <a:lnSpc>
                          <a:spcPct val="87000"/>
                        </a:lnSpc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0975" algn="l" rtl="0" eaLnBrk="0">
                        <a:lnSpc>
                          <a:spcPct val="74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0815" algn="l" rtl="0" eaLnBrk="0">
                        <a:lnSpc>
                          <a:spcPct val="77000"/>
                        </a:lnSpc>
                        <a:spcBef>
                          <a:spcPts val="5"/>
                        </a:spcBef>
                      </a:pPr>
                      <a:r>
                        <a:rPr sz="8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1500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1430" algn="l" rtl="0" eaLnBrk="0">
                        <a:lnSpc>
                          <a:spcPct val="90000"/>
                        </a:lnSpc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74625" algn="l" rtl="0" eaLnBrk="0">
                        <a:lnSpc>
                          <a:spcPct val="77000"/>
                        </a:lnSpc>
                        <a:spcBef>
                          <a:spcPts val="5"/>
                        </a:spcBef>
                      </a:pPr>
                      <a:r>
                        <a:rPr sz="8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475</a:t>
                      </a:r>
                      <a:endParaRPr sz="8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54" name="table 554"/>
          <p:cNvGraphicFramePr>
            <a:graphicFrameLocks noGrp="1"/>
          </p:cNvGraphicFramePr>
          <p:nvPr/>
        </p:nvGraphicFramePr>
        <p:xfrm>
          <a:off x="338454" y="2258669"/>
          <a:ext cx="6814185" cy="1340485"/>
        </p:xfrm>
        <a:graphic>
          <a:graphicData uri="http://schemas.openxmlformats.org/drawingml/2006/table">
            <a:tbl>
              <a:tblPr/>
              <a:tblGrid>
                <a:gridCol w="864235"/>
                <a:gridCol w="850900"/>
                <a:gridCol w="850900"/>
                <a:gridCol w="831850"/>
                <a:gridCol w="850900"/>
                <a:gridCol w="850900"/>
                <a:gridCol w="850900"/>
                <a:gridCol w="863600"/>
              </a:tblGrid>
              <a:tr h="2095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0510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9875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4×5.4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96215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6.3×5.4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08280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6.3×7.7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1780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900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8×6.5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39395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8×10.5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67970" algn="l" rtl="0" eaLnBrk="0">
                        <a:lnSpc>
                          <a:spcPct val="96000"/>
                        </a:lnSpc>
                        <a:spcBef>
                          <a:spcPts val="0"/>
                        </a:spcBef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10×10.5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0685" algn="l" rtl="0" eaLnBrk="0">
                        <a:lnSpc>
                          <a:spcPct val="83000"/>
                        </a:lnSpc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3000"/>
                        </a:lnSpc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18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6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0" algn="l" rtl="0" eaLnBrk="0">
                        <a:lnSpc>
                          <a:spcPct val="83000"/>
                        </a:lnSpc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2000"/>
                        </a:lnSpc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0" algn="l" rtl="0" eaLnBrk="0">
                        <a:lnSpc>
                          <a:spcPct val="82000"/>
                        </a:lnSpc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665" algn="l" rtl="0" eaLnBrk="0">
                        <a:lnSpc>
                          <a:spcPct val="82000"/>
                        </a:lnSpc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0" algn="l" rtl="0" eaLnBrk="0">
                        <a:lnSpc>
                          <a:spcPct val="82000"/>
                        </a:lnSpc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29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9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0" algn="l" rtl="0" eaLnBrk="0">
                        <a:lnSpc>
                          <a:spcPct val="82000"/>
                        </a:lnSpc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1955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B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33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66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639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03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3860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330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66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66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639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030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3225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E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28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7592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496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22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66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23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512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386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30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893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5560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54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9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9570" algn="l" rtl="0" eaLnBrk="0">
                        <a:lnSpc>
                          <a:spcPct val="81000"/>
                        </a:lnSpc>
                        <a:spcBef>
                          <a:spcPts val="5"/>
                        </a:spcBef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77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6703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4170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7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43535" algn="l" rtl="0" eaLnBrk="0">
                        <a:lnSpc>
                          <a:spcPct val="82000"/>
                        </a:lnSpc>
                        <a:spcBef>
                          <a:spcPts val="5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105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24000"/>
                        </a:lnSpc>
                      </a:pPr>
                      <a:endParaRPr sz="4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01955" algn="l" rtl="0" eaLnBrk="0">
                        <a:lnSpc>
                          <a:spcPct val="84000"/>
                        </a:lnSpc>
                        <a:spcBef>
                          <a:spcPts val="0"/>
                        </a:spcBef>
                      </a:pPr>
                      <a:r>
                        <a:rPr sz="900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1665" algn="l" rtl="0" eaLnBrk="0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0.5～0.8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627380" algn="l" rtl="0" eaLnBrk="0">
                        <a:lnSpc>
                          <a:spcPts val="1100"/>
                        </a:lnSpc>
                        <a:spcBef>
                          <a:spcPts val="0"/>
                        </a:spcBef>
                      </a:pPr>
                      <a:r>
                        <a:rPr sz="900" kern="0" spc="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0.8～1.1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56" name="table 556"/>
          <p:cNvGraphicFramePr>
            <a:graphicFrameLocks noGrp="1"/>
          </p:cNvGraphicFramePr>
          <p:nvPr/>
        </p:nvGraphicFramePr>
        <p:xfrm>
          <a:off x="374014" y="9256432"/>
          <a:ext cx="6826250" cy="730250"/>
        </p:xfrm>
        <a:graphic>
          <a:graphicData uri="http://schemas.openxmlformats.org/drawingml/2006/table">
            <a:tbl>
              <a:tblPr/>
              <a:tblGrid>
                <a:gridCol w="1155700"/>
                <a:gridCol w="1136650"/>
                <a:gridCol w="1123950"/>
                <a:gridCol w="1130300"/>
                <a:gridCol w="1136650"/>
                <a:gridCol w="1143000"/>
              </a:tblGrid>
              <a:tr h="36195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7995" algn="l" rtl="0" eaLnBrk="0">
                        <a:lnSpc>
                          <a:spcPct val="86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频率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32702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Frequency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0" algn="l" rtl="0" eaLnBrk="0">
                        <a:lnSpc>
                          <a:spcPts val="1120"/>
                        </a:lnSpc>
                        <a:spcBef>
                          <a:spcPts val="5"/>
                        </a:spcBef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50Hz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1800" algn="l" rtl="0" eaLnBrk="0">
                        <a:lnSpc>
                          <a:spcPts val="1120"/>
                        </a:lnSpc>
                        <a:spcBef>
                          <a:spcPts val="5"/>
                        </a:spcBef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120Hz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25450" algn="l" rtl="0" eaLnBrk="0">
                        <a:lnSpc>
                          <a:spcPts val="1120"/>
                        </a:lnSpc>
                        <a:spcBef>
                          <a:spcPts val="5"/>
                        </a:spcBef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300Hz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3550" algn="l" rtl="0" eaLnBrk="0">
                        <a:lnSpc>
                          <a:spcPts val="1130"/>
                        </a:lnSpc>
                        <a:spcBef>
                          <a:spcPts val="5"/>
                        </a:spcBef>
                      </a:pPr>
                      <a:r>
                        <a:rPr sz="9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1KHz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384175" algn="l" rtl="0" eaLnBrk="0">
                        <a:lnSpc>
                          <a:spcPts val="1110"/>
                        </a:lnSpc>
                        <a:spcBef>
                          <a:spcPts val="5"/>
                        </a:spcBef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≥10KHz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5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990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900" kern="0" spc="-4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系数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269875" algn="l" rtl="0" eaLnBrk="0">
                        <a:lnSpc>
                          <a:spcPts val="1120"/>
                        </a:lnSpc>
                        <a:spcBef>
                          <a:spcPts val="15"/>
                        </a:spcBef>
                      </a:pPr>
                      <a:r>
                        <a:rPr sz="900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Coefficie</a:t>
                      </a:r>
                      <a:r>
                        <a:rPr sz="900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nt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9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9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5930" algn="l" rtl="0" eaLnBrk="0">
                        <a:lnSpc>
                          <a:spcPct val="78000"/>
                        </a:lnSpc>
                      </a:pPr>
                      <a:r>
                        <a:rPr sz="900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0.70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0" algn="l" rtl="0" eaLnBrk="0">
                        <a:lnSpc>
                          <a:spcPct val="79000"/>
                        </a:lnSpc>
                      </a:pPr>
                      <a:r>
                        <a:rPr sz="9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1.00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3550" algn="l" rtl="0" eaLnBrk="0">
                        <a:lnSpc>
                          <a:spcPct val="79000"/>
                        </a:lnSpc>
                      </a:pPr>
                      <a:r>
                        <a:rPr sz="9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1.17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3550" algn="l" rtl="0" eaLnBrk="0">
                        <a:lnSpc>
                          <a:spcPct val="79000"/>
                        </a:lnSpc>
                      </a:pPr>
                      <a:r>
                        <a:rPr sz="9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1.36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10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63550" algn="l" rtl="0" eaLnBrk="0">
                        <a:lnSpc>
                          <a:spcPct val="79000"/>
                        </a:lnSpc>
                      </a:pPr>
                      <a:r>
                        <a:rPr sz="900" kern="0" spc="-5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1.50</a:t>
                      </a:r>
                      <a:endParaRPr sz="90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58" name="picture 5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604372" y="1034587"/>
            <a:ext cx="3101819" cy="1126863"/>
          </a:xfrm>
          <a:prstGeom prst="rect">
            <a:avLst/>
          </a:prstGeom>
        </p:spPr>
      </p:pic>
      <p:sp>
        <p:nvSpPr>
          <p:cNvPr id="560" name="textbox 560"/>
          <p:cNvSpPr/>
          <p:nvPr/>
        </p:nvSpPr>
        <p:spPr>
          <a:xfrm>
            <a:off x="340568" y="3606496"/>
            <a:ext cx="4641850" cy="33527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050" algn="l" rtl="0" eaLnBrk="0">
              <a:lnSpc>
                <a:spcPct val="96000"/>
              </a:lnSpc>
            </a:pPr>
            <a:r>
              <a:rPr sz="1100" b="1" kern="0" spc="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标称电容量、额定电压、额定纹波电流与外形尺寸对应表</a:t>
            </a:r>
            <a:endParaRPr sz="11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12700" algn="l" rtl="0" eaLnBrk="0">
              <a:lnSpc>
                <a:spcPct val="79000"/>
              </a:lnSpc>
              <a:spcBef>
                <a:spcPts val="130"/>
              </a:spcBef>
            </a:pP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Nominal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capacitance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,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rated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voltage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,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rated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ripple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current</a:t>
            </a:r>
            <a:r>
              <a:rPr sz="1100" kern="0" spc="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and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case</a:t>
            </a:r>
            <a:r>
              <a:rPr sz="11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</a:t>
            </a:r>
            <a:r>
              <a:rPr sz="11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size</a:t>
            </a:r>
            <a:r>
              <a:rPr sz="1100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 </a:t>
            </a:r>
            <a:r>
              <a:rPr sz="1100" kern="0" spc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table</a:t>
            </a:r>
            <a:endParaRPr sz="11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  <p:sp>
        <p:nvSpPr>
          <p:cNvPr id="562" name="textbox 562"/>
          <p:cNvSpPr/>
          <p:nvPr/>
        </p:nvSpPr>
        <p:spPr>
          <a:xfrm>
            <a:off x="4767300" y="247319"/>
            <a:ext cx="2103754" cy="7943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2000"/>
              </a:lnSpc>
            </a:pPr>
            <a:r>
              <a:rPr sz="1400" kern="0" spc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2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http://www.roqan</a:t>
            </a:r>
            <a:r>
              <a:rPr sz="1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hlinkClick r:id="rId2">
                  <a:extLst>
                    <a:ext uri="{DAF060AB-1E55-43B9-8AAB-6FB025537F2F}">
                      <wpsdc:hlinkClr xmlns:wpsdc="http://www.wps.cn/officeDocument/2017/drawingmlCustomData" val="000000"/>
                      <wpsdc:folHlinkClr xmlns:wpsdc="http://www.wps.cn/officeDocument/2017/drawingmlCustomData" val="000000"/>
                      <wpsdc:hlinkUnderline xmlns:wpsdc="http://www.wps.cn/officeDocument/2017/drawingmlCustomData" val="0"/>
                    </a:ext>
                  </a:extLst>
                </a:hlinkClick>
              </a:rPr>
              <a:t>g.com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4000"/>
              </a:lnSpc>
            </a:pPr>
            <a:endParaRPr sz="1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78000"/>
              </a:lnSpc>
            </a:pPr>
            <a:r>
              <a:rPr sz="3200" b="1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VT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64" name="textbox 564"/>
          <p:cNvSpPr/>
          <p:nvPr/>
        </p:nvSpPr>
        <p:spPr>
          <a:xfrm>
            <a:off x="385337" y="403733"/>
            <a:ext cx="2245360" cy="5975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5000"/>
              </a:lnSpc>
            </a:pPr>
            <a:r>
              <a:rPr sz="1200" b="1" i="1" kern="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贴片型铝电解电容器</a:t>
            </a:r>
            <a:endParaRPr sz="1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0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39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1505"/>
              </a:lnSpc>
              <a:spcBef>
                <a:spcPts val="0"/>
              </a:spcBef>
            </a:pP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外形图及尺寸表</a:t>
            </a:r>
            <a:r>
              <a:rPr sz="1100" kern="0" spc="37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100" kern="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Case </a:t>
            </a:r>
            <a:r>
              <a:rPr sz="1100" kern="0" spc="-2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Size Table</a:t>
            </a:r>
            <a:endParaRPr sz="1100" dirty="0"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  <p:sp>
        <p:nvSpPr>
          <p:cNvPr id="566" name="textbox 566"/>
          <p:cNvSpPr/>
          <p:nvPr/>
        </p:nvSpPr>
        <p:spPr>
          <a:xfrm>
            <a:off x="344510" y="8865337"/>
            <a:ext cx="2680970" cy="3289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7145" algn="l" rtl="0" eaLnBrk="0">
              <a:lnSpc>
                <a:spcPct val="96000"/>
              </a:lnSpc>
            </a:pPr>
            <a:r>
              <a:rPr sz="1100" b="1" kern="0" spc="2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额定纹波电流的频率系数</a:t>
            </a:r>
            <a:endParaRPr sz="11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12700" algn="l" rtl="0" eaLnBrk="0">
              <a:lnSpc>
                <a:spcPct val="79000"/>
              </a:lnSpc>
              <a:spcBef>
                <a:spcPts val="80"/>
              </a:spcBef>
            </a:pPr>
            <a:r>
              <a:rPr sz="1100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Frequency</a:t>
            </a:r>
            <a:r>
              <a:rPr sz="1100" kern="0" spc="2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</a:t>
            </a:r>
            <a:r>
              <a:rPr sz="1100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coefficient</a:t>
            </a:r>
            <a:r>
              <a:rPr sz="1100" kern="0" spc="2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</a:t>
            </a:r>
            <a:r>
              <a:rPr sz="1100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of</a:t>
            </a:r>
            <a:r>
              <a:rPr sz="1100" kern="0" spc="-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</a:t>
            </a:r>
            <a:r>
              <a:rPr sz="1100"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rated</a:t>
            </a:r>
            <a:r>
              <a:rPr sz="1100" kern="0" spc="16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</a:t>
            </a:r>
            <a:r>
              <a:rPr sz="1100"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ripple</a:t>
            </a:r>
            <a:r>
              <a:rPr sz="1100" kern="0" spc="2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 </a:t>
            </a:r>
            <a:r>
              <a:rPr sz="1100"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</a:rPr>
              <a:t>current</a:t>
            </a:r>
            <a:endParaRPr sz="11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  <p:sp>
        <p:nvSpPr>
          <p:cNvPr id="568" name="textbox 568"/>
          <p:cNvSpPr/>
          <p:nvPr/>
        </p:nvSpPr>
        <p:spPr>
          <a:xfrm>
            <a:off x="544017" y="1438096"/>
            <a:ext cx="916939" cy="38354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7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8000"/>
              </a:lnSpc>
              <a:spcBef>
                <a:spcPts val="0"/>
              </a:spcBef>
            </a:pPr>
            <a:r>
              <a:rPr sz="400" u="sng" kern="0" spc="10" baseline="5200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负极标示</a:t>
            </a:r>
            <a:r>
              <a:rPr sz="200" u="sng" kern="0" spc="1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200" kern="0" spc="1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</a:t>
            </a:r>
            <a:r>
              <a:rPr sz="900" kern="0" spc="10" baseline="-2900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</a:t>
            </a:r>
            <a:r>
              <a:rPr sz="900" kern="0" spc="0" baseline="-2900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7</a:t>
            </a:r>
            <a:r>
              <a:rPr sz="500" kern="0" spc="3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sz="300" u="sng" kern="0" spc="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标称容量</a:t>
            </a:r>
            <a:endParaRPr sz="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 rtl="0" eaLnBrk="0">
              <a:lnSpc>
                <a:spcPct val="139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06070" algn="l" rtl="0" eaLnBrk="0">
              <a:lnSpc>
                <a:spcPct val="80000"/>
              </a:lnSpc>
              <a:tabLst>
                <a:tab pos="374650" algn="l"/>
                <a:tab pos="882650" algn="l"/>
              </a:tabLst>
            </a:pP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	</a:t>
            </a:r>
            <a:r>
              <a:rPr sz="600" kern="0" spc="-2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16V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</a:t>
            </a:r>
            <a:r>
              <a:rPr sz="5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	</a:t>
            </a:r>
            <a:r>
              <a:rPr sz="900" kern="0" spc="0" baseline="-1200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VT</a:t>
            </a:r>
            <a:r>
              <a:rPr sz="500" kern="0" spc="3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</a:t>
            </a:r>
            <a:r>
              <a:rPr sz="200" u="sng" kern="0" spc="9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400" u="sng" kern="0" spc="30" baseline="1300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系列名称</a:t>
            </a:r>
            <a:r>
              <a:rPr sz="200" u="sng" kern="0" spc="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endParaRPr sz="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4" name="group 4"/>
          <p:cNvGrpSpPr/>
          <p:nvPr/>
        </p:nvGrpSpPr>
        <p:grpSpPr>
          <a:xfrm rot="21600000">
            <a:off x="1085862" y="1664049"/>
            <a:ext cx="126593" cy="144315"/>
            <a:chOff x="0" y="0"/>
            <a:chExt cx="126593" cy="144315"/>
          </a:xfrm>
        </p:grpSpPr>
        <p:sp>
          <p:nvSpPr>
            <p:cNvPr id="570" name="path 570"/>
            <p:cNvSpPr/>
            <p:nvPr/>
          </p:nvSpPr>
          <p:spPr>
            <a:xfrm>
              <a:off x="41275" y="0"/>
              <a:ext cx="85318" cy="144315"/>
            </a:xfrm>
            <a:custGeom>
              <a:avLst/>
              <a:gdLst/>
              <a:ahLst/>
              <a:cxnLst/>
              <a:rect l="0" t="0" r="0" b="0"/>
              <a:pathLst>
                <a:path w="134" h="227">
                  <a:moveTo>
                    <a:pt x="0" y="158"/>
                  </a:moveTo>
                  <a:lnTo>
                    <a:pt x="15" y="139"/>
                  </a:lnTo>
                  <a:lnTo>
                    <a:pt x="28" y="119"/>
                  </a:lnTo>
                  <a:lnTo>
                    <a:pt x="40" y="98"/>
                  </a:lnTo>
                  <a:lnTo>
                    <a:pt x="51" y="76"/>
                  </a:lnTo>
                  <a:lnTo>
                    <a:pt x="60" y="54"/>
                  </a:lnTo>
                  <a:lnTo>
                    <a:pt x="67" y="31"/>
                  </a:lnTo>
                  <a:lnTo>
                    <a:pt x="72" y="7"/>
                  </a:lnTo>
                  <a:moveTo>
                    <a:pt x="38" y="161"/>
                  </a:moveTo>
                  <a:lnTo>
                    <a:pt x="53" y="140"/>
                  </a:lnTo>
                  <a:lnTo>
                    <a:pt x="66" y="119"/>
                  </a:lnTo>
                  <a:lnTo>
                    <a:pt x="78" y="96"/>
                  </a:lnTo>
                  <a:lnTo>
                    <a:pt x="87" y="72"/>
                  </a:lnTo>
                  <a:lnTo>
                    <a:pt x="96" y="48"/>
                  </a:lnTo>
                  <a:lnTo>
                    <a:pt x="102" y="23"/>
                  </a:lnTo>
                  <a:moveTo>
                    <a:pt x="38" y="161"/>
                  </a:moveTo>
                  <a:lnTo>
                    <a:pt x="53" y="140"/>
                  </a:lnTo>
                  <a:lnTo>
                    <a:pt x="66" y="119"/>
                  </a:lnTo>
                  <a:lnTo>
                    <a:pt x="78" y="96"/>
                  </a:lnTo>
                  <a:lnTo>
                    <a:pt x="87" y="72"/>
                  </a:lnTo>
                  <a:lnTo>
                    <a:pt x="96" y="48"/>
                  </a:lnTo>
                  <a:lnTo>
                    <a:pt x="102" y="23"/>
                  </a:lnTo>
                  <a:moveTo>
                    <a:pt x="134" y="227"/>
                  </a:moveTo>
                  <a:lnTo>
                    <a:pt x="134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72" name="path 572"/>
            <p:cNvSpPr/>
            <p:nvPr/>
          </p:nvSpPr>
          <p:spPr>
            <a:xfrm>
              <a:off x="761" y="62231"/>
              <a:ext cx="24307" cy="8041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74" name="path 574"/>
            <p:cNvSpPr/>
            <p:nvPr/>
          </p:nvSpPr>
          <p:spPr>
            <a:xfrm>
              <a:off x="0" y="61475"/>
              <a:ext cx="25831" cy="9555"/>
            </a:xfrm>
            <a:custGeom>
              <a:avLst/>
              <a:gdLst/>
              <a:ahLst/>
              <a:cxnLst/>
              <a:rect l="0" t="0" r="0" b="0"/>
              <a:pathLst>
                <a:path w="40" h="15">
                  <a:moveTo>
                    <a:pt x="39" y="13"/>
                  </a:moveTo>
                  <a:lnTo>
                    <a:pt x="1" y="7"/>
                  </a:lnTo>
                  <a:lnTo>
                    <a:pt x="39" y="1"/>
                  </a:lnTo>
                  <a:lnTo>
                    <a:pt x="39" y="13"/>
                  </a:lnTo>
                </a:path>
              </a:pathLst>
            </a:custGeom>
            <a:noFill/>
            <a:ln w="1512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6" name="group 6"/>
          <p:cNvGrpSpPr/>
          <p:nvPr/>
        </p:nvGrpSpPr>
        <p:grpSpPr>
          <a:xfrm rot="21600000">
            <a:off x="747902" y="1669886"/>
            <a:ext cx="102438" cy="97500"/>
            <a:chOff x="0" y="0"/>
            <a:chExt cx="102438" cy="97500"/>
          </a:xfrm>
        </p:grpSpPr>
        <p:sp>
          <p:nvSpPr>
            <p:cNvPr id="576" name="path 576"/>
            <p:cNvSpPr/>
            <p:nvPr/>
          </p:nvSpPr>
          <p:spPr>
            <a:xfrm>
              <a:off x="0" y="9200"/>
              <a:ext cx="40373" cy="87782"/>
            </a:xfrm>
            <a:custGeom>
              <a:avLst/>
              <a:gdLst/>
              <a:ahLst/>
              <a:cxnLst/>
              <a:rect l="0" t="0" r="0" b="0"/>
              <a:pathLst>
                <a:path w="63" h="138">
                  <a:moveTo>
                    <a:pt x="0" y="0"/>
                  </a:moveTo>
                  <a:lnTo>
                    <a:pt x="6" y="24"/>
                  </a:lnTo>
                  <a:lnTo>
                    <a:pt x="14" y="49"/>
                  </a:lnTo>
                  <a:lnTo>
                    <a:pt x="24" y="72"/>
                  </a:lnTo>
                  <a:lnTo>
                    <a:pt x="35" y="95"/>
                  </a:lnTo>
                  <a:lnTo>
                    <a:pt x="48" y="117"/>
                  </a:lnTo>
                  <a:lnTo>
                    <a:pt x="63" y="138"/>
                  </a:lnTo>
                  <a:moveTo>
                    <a:pt x="0" y="0"/>
                  </a:moveTo>
                  <a:lnTo>
                    <a:pt x="6" y="24"/>
                  </a:lnTo>
                  <a:lnTo>
                    <a:pt x="14" y="49"/>
                  </a:lnTo>
                  <a:lnTo>
                    <a:pt x="24" y="72"/>
                  </a:lnTo>
                  <a:lnTo>
                    <a:pt x="35" y="95"/>
                  </a:lnTo>
                  <a:lnTo>
                    <a:pt x="48" y="117"/>
                  </a:lnTo>
                  <a:lnTo>
                    <a:pt x="63" y="138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78" name="path 578"/>
            <p:cNvSpPr/>
            <p:nvPr/>
          </p:nvSpPr>
          <p:spPr>
            <a:xfrm>
              <a:off x="19215" y="0"/>
              <a:ext cx="83223" cy="15288"/>
            </a:xfrm>
            <a:custGeom>
              <a:avLst/>
              <a:gdLst/>
              <a:ahLst/>
              <a:cxnLst/>
              <a:rect l="0" t="0" r="0" b="0"/>
              <a:pathLst>
                <a:path w="131" h="24">
                  <a:moveTo>
                    <a:pt x="0" y="0"/>
                  </a:moveTo>
                  <a:lnTo>
                    <a:pt x="5" y="24"/>
                  </a:lnTo>
                  <a:lnTo>
                    <a:pt x="131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0" name="path 580"/>
            <p:cNvSpPr/>
            <p:nvPr/>
          </p:nvSpPr>
          <p:spPr>
            <a:xfrm>
              <a:off x="19215" y="0"/>
              <a:ext cx="83223" cy="15288"/>
            </a:xfrm>
            <a:custGeom>
              <a:avLst/>
              <a:gdLst/>
              <a:ahLst/>
              <a:cxnLst/>
              <a:rect l="0" t="0" r="0" b="0"/>
              <a:pathLst>
                <a:path w="131" h="24">
                  <a:moveTo>
                    <a:pt x="0" y="0"/>
                  </a:moveTo>
                  <a:lnTo>
                    <a:pt x="5" y="24"/>
                  </a:lnTo>
                  <a:lnTo>
                    <a:pt x="131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2" name="path 582"/>
            <p:cNvSpPr/>
            <p:nvPr/>
          </p:nvSpPr>
          <p:spPr>
            <a:xfrm>
              <a:off x="19215" y="0"/>
              <a:ext cx="83223" cy="15288"/>
            </a:xfrm>
            <a:custGeom>
              <a:avLst/>
              <a:gdLst/>
              <a:ahLst/>
              <a:cxnLst/>
              <a:rect l="0" t="0" r="0" b="0"/>
              <a:pathLst>
                <a:path w="131" h="24">
                  <a:moveTo>
                    <a:pt x="0" y="0"/>
                  </a:moveTo>
                  <a:lnTo>
                    <a:pt x="131" y="0"/>
                  </a:lnTo>
                  <a:lnTo>
                    <a:pt x="131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4" name="path 584"/>
            <p:cNvSpPr/>
            <p:nvPr/>
          </p:nvSpPr>
          <p:spPr>
            <a:xfrm>
              <a:off x="19215" y="0"/>
              <a:ext cx="83223" cy="15288"/>
            </a:xfrm>
            <a:custGeom>
              <a:avLst/>
              <a:gdLst/>
              <a:ahLst/>
              <a:cxnLst/>
              <a:rect l="0" t="0" r="0" b="0"/>
              <a:pathLst>
                <a:path w="131" h="24">
                  <a:moveTo>
                    <a:pt x="0" y="0"/>
                  </a:moveTo>
                  <a:lnTo>
                    <a:pt x="131" y="0"/>
                  </a:lnTo>
                  <a:lnTo>
                    <a:pt x="131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6" name="path 586"/>
            <p:cNvSpPr/>
            <p:nvPr/>
          </p:nvSpPr>
          <p:spPr>
            <a:xfrm>
              <a:off x="22733" y="15288"/>
              <a:ext cx="79705" cy="14913"/>
            </a:xfrm>
            <a:custGeom>
              <a:avLst/>
              <a:gdLst/>
              <a:ahLst/>
              <a:cxnLst/>
              <a:rect l="0" t="0" r="0" b="0"/>
              <a:pathLst>
                <a:path w="125" h="23">
                  <a:moveTo>
                    <a:pt x="0" y="0"/>
                  </a:moveTo>
                  <a:lnTo>
                    <a:pt x="7" y="23"/>
                  </a:lnTo>
                  <a:lnTo>
                    <a:pt x="125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8" name="path 588"/>
            <p:cNvSpPr/>
            <p:nvPr/>
          </p:nvSpPr>
          <p:spPr>
            <a:xfrm>
              <a:off x="22733" y="15288"/>
              <a:ext cx="79705" cy="14913"/>
            </a:xfrm>
            <a:custGeom>
              <a:avLst/>
              <a:gdLst/>
              <a:ahLst/>
              <a:cxnLst/>
              <a:rect l="0" t="0" r="0" b="0"/>
              <a:pathLst>
                <a:path w="125" h="23">
                  <a:moveTo>
                    <a:pt x="0" y="0"/>
                  </a:moveTo>
                  <a:lnTo>
                    <a:pt x="7" y="23"/>
                  </a:lnTo>
                  <a:lnTo>
                    <a:pt x="125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90" name="path 590"/>
            <p:cNvSpPr/>
            <p:nvPr/>
          </p:nvSpPr>
          <p:spPr>
            <a:xfrm>
              <a:off x="22733" y="15288"/>
              <a:ext cx="79705" cy="14913"/>
            </a:xfrm>
            <a:custGeom>
              <a:avLst/>
              <a:gdLst/>
              <a:ahLst/>
              <a:cxnLst/>
              <a:rect l="0" t="0" r="0" b="0"/>
              <a:pathLst>
                <a:path w="125" h="23">
                  <a:moveTo>
                    <a:pt x="0" y="0"/>
                  </a:moveTo>
                  <a:lnTo>
                    <a:pt x="125" y="0"/>
                  </a:lnTo>
                  <a:lnTo>
                    <a:pt x="125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92" name="path 592"/>
            <p:cNvSpPr/>
            <p:nvPr/>
          </p:nvSpPr>
          <p:spPr>
            <a:xfrm>
              <a:off x="22733" y="15288"/>
              <a:ext cx="79705" cy="14913"/>
            </a:xfrm>
            <a:custGeom>
              <a:avLst/>
              <a:gdLst/>
              <a:ahLst/>
              <a:cxnLst/>
              <a:rect l="0" t="0" r="0" b="0"/>
              <a:pathLst>
                <a:path w="125" h="23">
                  <a:moveTo>
                    <a:pt x="0" y="0"/>
                  </a:moveTo>
                  <a:lnTo>
                    <a:pt x="125" y="0"/>
                  </a:lnTo>
                  <a:lnTo>
                    <a:pt x="125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94" name="path 594"/>
            <p:cNvSpPr/>
            <p:nvPr/>
          </p:nvSpPr>
          <p:spPr>
            <a:xfrm>
              <a:off x="27444" y="30202"/>
              <a:ext cx="74993" cy="14658"/>
            </a:xfrm>
            <a:custGeom>
              <a:avLst/>
              <a:gdLst/>
              <a:ahLst/>
              <a:cxnLst/>
              <a:rect l="0" t="0" r="0" b="0"/>
              <a:pathLst>
                <a:path w="118" h="23">
                  <a:moveTo>
                    <a:pt x="0" y="0"/>
                  </a:moveTo>
                  <a:lnTo>
                    <a:pt x="9" y="23"/>
                  </a:lnTo>
                  <a:lnTo>
                    <a:pt x="118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96" name="path 596"/>
            <p:cNvSpPr/>
            <p:nvPr/>
          </p:nvSpPr>
          <p:spPr>
            <a:xfrm>
              <a:off x="27444" y="30202"/>
              <a:ext cx="74993" cy="14658"/>
            </a:xfrm>
            <a:custGeom>
              <a:avLst/>
              <a:gdLst/>
              <a:ahLst/>
              <a:cxnLst/>
              <a:rect l="0" t="0" r="0" b="0"/>
              <a:pathLst>
                <a:path w="118" h="23">
                  <a:moveTo>
                    <a:pt x="0" y="0"/>
                  </a:moveTo>
                  <a:lnTo>
                    <a:pt x="9" y="23"/>
                  </a:lnTo>
                  <a:lnTo>
                    <a:pt x="118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98" name="path 598"/>
            <p:cNvSpPr/>
            <p:nvPr/>
          </p:nvSpPr>
          <p:spPr>
            <a:xfrm>
              <a:off x="27444" y="30202"/>
              <a:ext cx="74993" cy="14658"/>
            </a:xfrm>
            <a:custGeom>
              <a:avLst/>
              <a:gdLst/>
              <a:ahLst/>
              <a:cxnLst/>
              <a:rect l="0" t="0" r="0" b="0"/>
              <a:pathLst>
                <a:path w="118" h="23">
                  <a:moveTo>
                    <a:pt x="0" y="0"/>
                  </a:moveTo>
                  <a:lnTo>
                    <a:pt x="118" y="0"/>
                  </a:lnTo>
                  <a:lnTo>
                    <a:pt x="118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00" name="path 600"/>
            <p:cNvSpPr/>
            <p:nvPr/>
          </p:nvSpPr>
          <p:spPr>
            <a:xfrm>
              <a:off x="27444" y="30202"/>
              <a:ext cx="74993" cy="14658"/>
            </a:xfrm>
            <a:custGeom>
              <a:avLst/>
              <a:gdLst/>
              <a:ahLst/>
              <a:cxnLst/>
              <a:rect l="0" t="0" r="0" b="0"/>
              <a:pathLst>
                <a:path w="118" h="23">
                  <a:moveTo>
                    <a:pt x="0" y="0"/>
                  </a:moveTo>
                  <a:lnTo>
                    <a:pt x="118" y="0"/>
                  </a:lnTo>
                  <a:lnTo>
                    <a:pt x="118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02" name="path 602"/>
            <p:cNvSpPr/>
            <p:nvPr/>
          </p:nvSpPr>
          <p:spPr>
            <a:xfrm>
              <a:off x="33324" y="44860"/>
              <a:ext cx="69113" cy="14130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0" y="0"/>
                  </a:moveTo>
                  <a:lnTo>
                    <a:pt x="10" y="22"/>
                  </a:lnTo>
                  <a:lnTo>
                    <a:pt x="108" y="2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04" name="path 604"/>
            <p:cNvSpPr/>
            <p:nvPr/>
          </p:nvSpPr>
          <p:spPr>
            <a:xfrm>
              <a:off x="33324" y="44860"/>
              <a:ext cx="69113" cy="14130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0" y="0"/>
                  </a:moveTo>
                  <a:lnTo>
                    <a:pt x="10" y="22"/>
                  </a:lnTo>
                  <a:lnTo>
                    <a:pt x="108" y="22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06" name="path 606"/>
            <p:cNvSpPr/>
            <p:nvPr/>
          </p:nvSpPr>
          <p:spPr>
            <a:xfrm>
              <a:off x="33324" y="44860"/>
              <a:ext cx="69113" cy="14130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0" y="0"/>
                  </a:moveTo>
                  <a:lnTo>
                    <a:pt x="108" y="0"/>
                  </a:lnTo>
                  <a:lnTo>
                    <a:pt x="108" y="2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08" name="path 608"/>
            <p:cNvSpPr/>
            <p:nvPr/>
          </p:nvSpPr>
          <p:spPr>
            <a:xfrm>
              <a:off x="33324" y="44860"/>
              <a:ext cx="69113" cy="14130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0" y="0"/>
                  </a:moveTo>
                  <a:lnTo>
                    <a:pt x="108" y="0"/>
                  </a:lnTo>
                  <a:lnTo>
                    <a:pt x="108" y="22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0" name="path 610"/>
            <p:cNvSpPr/>
            <p:nvPr/>
          </p:nvSpPr>
          <p:spPr>
            <a:xfrm>
              <a:off x="40246" y="58991"/>
              <a:ext cx="62191" cy="13487"/>
            </a:xfrm>
            <a:custGeom>
              <a:avLst/>
              <a:gdLst/>
              <a:ahLst/>
              <a:cxnLst/>
              <a:rect l="0" t="0" r="0" b="0"/>
              <a:pathLst>
                <a:path w="97" h="21">
                  <a:moveTo>
                    <a:pt x="0" y="0"/>
                  </a:moveTo>
                  <a:lnTo>
                    <a:pt x="12" y="21"/>
                  </a:lnTo>
                  <a:lnTo>
                    <a:pt x="97" y="21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2" name="path 612"/>
            <p:cNvSpPr/>
            <p:nvPr/>
          </p:nvSpPr>
          <p:spPr>
            <a:xfrm>
              <a:off x="40246" y="58991"/>
              <a:ext cx="62191" cy="13487"/>
            </a:xfrm>
            <a:custGeom>
              <a:avLst/>
              <a:gdLst/>
              <a:ahLst/>
              <a:cxnLst/>
              <a:rect l="0" t="0" r="0" b="0"/>
              <a:pathLst>
                <a:path w="97" h="21">
                  <a:moveTo>
                    <a:pt x="0" y="0"/>
                  </a:moveTo>
                  <a:lnTo>
                    <a:pt x="12" y="21"/>
                  </a:lnTo>
                  <a:lnTo>
                    <a:pt x="97" y="21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4" name="path 614"/>
            <p:cNvSpPr/>
            <p:nvPr/>
          </p:nvSpPr>
          <p:spPr>
            <a:xfrm>
              <a:off x="40246" y="58991"/>
              <a:ext cx="62191" cy="13487"/>
            </a:xfrm>
            <a:custGeom>
              <a:avLst/>
              <a:gdLst/>
              <a:ahLst/>
              <a:cxnLst/>
              <a:rect l="0" t="0" r="0" b="0"/>
              <a:pathLst>
                <a:path w="97" h="21">
                  <a:moveTo>
                    <a:pt x="0" y="0"/>
                  </a:moveTo>
                  <a:lnTo>
                    <a:pt x="97" y="0"/>
                  </a:lnTo>
                  <a:lnTo>
                    <a:pt x="97" y="21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6" name="path 616"/>
            <p:cNvSpPr/>
            <p:nvPr/>
          </p:nvSpPr>
          <p:spPr>
            <a:xfrm>
              <a:off x="40246" y="58991"/>
              <a:ext cx="62191" cy="13487"/>
            </a:xfrm>
            <a:custGeom>
              <a:avLst/>
              <a:gdLst/>
              <a:ahLst/>
              <a:cxnLst/>
              <a:rect l="0" t="0" r="0" b="0"/>
              <a:pathLst>
                <a:path w="97" h="21">
                  <a:moveTo>
                    <a:pt x="0" y="0"/>
                  </a:moveTo>
                  <a:lnTo>
                    <a:pt x="97" y="0"/>
                  </a:lnTo>
                  <a:lnTo>
                    <a:pt x="97" y="21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18" name="path 618"/>
            <p:cNvSpPr/>
            <p:nvPr/>
          </p:nvSpPr>
          <p:spPr>
            <a:xfrm>
              <a:off x="48348" y="72479"/>
              <a:ext cx="54089" cy="12831"/>
            </a:xfrm>
            <a:custGeom>
              <a:avLst/>
              <a:gdLst/>
              <a:ahLst/>
              <a:cxnLst/>
              <a:rect l="0" t="0" r="0" b="0"/>
              <a:pathLst>
                <a:path w="85" h="20">
                  <a:moveTo>
                    <a:pt x="0" y="0"/>
                  </a:moveTo>
                  <a:lnTo>
                    <a:pt x="14" y="20"/>
                  </a:lnTo>
                  <a:lnTo>
                    <a:pt x="85" y="20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20" name="path 620"/>
            <p:cNvSpPr/>
            <p:nvPr/>
          </p:nvSpPr>
          <p:spPr>
            <a:xfrm>
              <a:off x="48348" y="72479"/>
              <a:ext cx="54089" cy="12831"/>
            </a:xfrm>
            <a:custGeom>
              <a:avLst/>
              <a:gdLst/>
              <a:ahLst/>
              <a:cxnLst/>
              <a:rect l="0" t="0" r="0" b="0"/>
              <a:pathLst>
                <a:path w="85" h="20">
                  <a:moveTo>
                    <a:pt x="0" y="0"/>
                  </a:moveTo>
                  <a:lnTo>
                    <a:pt x="14" y="20"/>
                  </a:lnTo>
                  <a:lnTo>
                    <a:pt x="85" y="20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22" name="path 622"/>
            <p:cNvSpPr/>
            <p:nvPr/>
          </p:nvSpPr>
          <p:spPr>
            <a:xfrm>
              <a:off x="48348" y="72479"/>
              <a:ext cx="54089" cy="12831"/>
            </a:xfrm>
            <a:custGeom>
              <a:avLst/>
              <a:gdLst/>
              <a:ahLst/>
              <a:cxnLst/>
              <a:rect l="0" t="0" r="0" b="0"/>
              <a:pathLst>
                <a:path w="85" h="20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24" name="path 624"/>
            <p:cNvSpPr/>
            <p:nvPr/>
          </p:nvSpPr>
          <p:spPr>
            <a:xfrm>
              <a:off x="48348" y="72479"/>
              <a:ext cx="54089" cy="12831"/>
            </a:xfrm>
            <a:custGeom>
              <a:avLst/>
              <a:gdLst/>
              <a:ahLst/>
              <a:cxnLst/>
              <a:rect l="0" t="0" r="0" b="0"/>
              <a:pathLst>
                <a:path w="85" h="20">
                  <a:moveTo>
                    <a:pt x="0" y="0"/>
                  </a:moveTo>
                  <a:lnTo>
                    <a:pt x="85" y="0"/>
                  </a:lnTo>
                  <a:lnTo>
                    <a:pt x="85" y="20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26" name="path 626"/>
            <p:cNvSpPr/>
            <p:nvPr/>
          </p:nvSpPr>
          <p:spPr>
            <a:xfrm>
              <a:off x="57365" y="85311"/>
              <a:ext cx="45072" cy="12189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0" y="0"/>
                  </a:moveTo>
                  <a:lnTo>
                    <a:pt x="15" y="19"/>
                  </a:lnTo>
                  <a:lnTo>
                    <a:pt x="70" y="19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28" name="path 628"/>
            <p:cNvSpPr/>
            <p:nvPr/>
          </p:nvSpPr>
          <p:spPr>
            <a:xfrm>
              <a:off x="57365" y="85311"/>
              <a:ext cx="45072" cy="12189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0" y="0"/>
                  </a:moveTo>
                  <a:lnTo>
                    <a:pt x="15" y="19"/>
                  </a:lnTo>
                  <a:lnTo>
                    <a:pt x="70" y="19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0" name="path 630"/>
            <p:cNvSpPr/>
            <p:nvPr/>
          </p:nvSpPr>
          <p:spPr>
            <a:xfrm>
              <a:off x="57365" y="85311"/>
              <a:ext cx="45072" cy="12189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0" y="0"/>
                  </a:moveTo>
                  <a:lnTo>
                    <a:pt x="70" y="0"/>
                  </a:lnTo>
                  <a:lnTo>
                    <a:pt x="70" y="19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2" name="path 632"/>
            <p:cNvSpPr/>
            <p:nvPr/>
          </p:nvSpPr>
          <p:spPr>
            <a:xfrm>
              <a:off x="19215" y="0"/>
              <a:ext cx="83223" cy="97500"/>
            </a:xfrm>
            <a:custGeom>
              <a:avLst/>
              <a:gdLst/>
              <a:ahLst/>
              <a:cxnLst/>
              <a:rect l="0" t="0" r="0" b="0"/>
              <a:pathLst>
                <a:path w="131" h="153">
                  <a:moveTo>
                    <a:pt x="60" y="134"/>
                  </a:moveTo>
                  <a:lnTo>
                    <a:pt x="131" y="134"/>
                  </a:lnTo>
                  <a:lnTo>
                    <a:pt x="131" y="153"/>
                  </a:lnTo>
                  <a:lnTo>
                    <a:pt x="60" y="134"/>
                  </a:lnTo>
                  <a:moveTo>
                    <a:pt x="0" y="0"/>
                  </a:moveTo>
                  <a:lnTo>
                    <a:pt x="5" y="24"/>
                  </a:lnTo>
                  <a:lnTo>
                    <a:pt x="12" y="47"/>
                  </a:lnTo>
                  <a:lnTo>
                    <a:pt x="22" y="70"/>
                  </a:lnTo>
                  <a:lnTo>
                    <a:pt x="33" y="92"/>
                  </a:lnTo>
                  <a:lnTo>
                    <a:pt x="45" y="114"/>
                  </a:lnTo>
                  <a:lnTo>
                    <a:pt x="60" y="134"/>
                  </a:lnTo>
                  <a:lnTo>
                    <a:pt x="75" y="153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group 8"/>
          <p:cNvGrpSpPr/>
          <p:nvPr/>
        </p:nvGrpSpPr>
        <p:grpSpPr>
          <a:xfrm rot="21600000">
            <a:off x="1033272" y="1597784"/>
            <a:ext cx="411937" cy="81302"/>
            <a:chOff x="0" y="0"/>
            <a:chExt cx="411937" cy="81302"/>
          </a:xfrm>
        </p:grpSpPr>
        <p:sp>
          <p:nvSpPr>
            <p:cNvPr id="634" name="path 634"/>
            <p:cNvSpPr/>
            <p:nvPr/>
          </p:nvSpPr>
          <p:spPr>
            <a:xfrm>
              <a:off x="139649" y="0"/>
              <a:ext cx="69506" cy="81302"/>
            </a:xfrm>
            <a:custGeom>
              <a:avLst/>
              <a:gdLst/>
              <a:ahLst/>
              <a:cxnLst/>
              <a:rect l="0" t="0" r="0" b="0"/>
              <a:pathLst>
                <a:path w="109" h="128">
                  <a:moveTo>
                    <a:pt x="0" y="112"/>
                  </a:moveTo>
                  <a:lnTo>
                    <a:pt x="3" y="88"/>
                  </a:lnTo>
                  <a:lnTo>
                    <a:pt x="5" y="64"/>
                  </a:lnTo>
                  <a:lnTo>
                    <a:pt x="5" y="40"/>
                  </a:lnTo>
                  <a:lnTo>
                    <a:pt x="3" y="15"/>
                  </a:lnTo>
                  <a:moveTo>
                    <a:pt x="38" y="52"/>
                  </a:moveTo>
                  <a:lnTo>
                    <a:pt x="37" y="26"/>
                  </a:lnTo>
                  <a:lnTo>
                    <a:pt x="34" y="1"/>
                  </a:lnTo>
                  <a:moveTo>
                    <a:pt x="29" y="128"/>
                  </a:moveTo>
                  <a:lnTo>
                    <a:pt x="34" y="102"/>
                  </a:lnTo>
                  <a:lnTo>
                    <a:pt x="37" y="77"/>
                  </a:lnTo>
                  <a:lnTo>
                    <a:pt x="38" y="52"/>
                  </a:lnTo>
                  <a:moveTo>
                    <a:pt x="38" y="52"/>
                  </a:moveTo>
                  <a:lnTo>
                    <a:pt x="37" y="26"/>
                  </a:lnTo>
                  <a:lnTo>
                    <a:pt x="34" y="1"/>
                  </a:lnTo>
                  <a:moveTo>
                    <a:pt x="29" y="128"/>
                  </a:moveTo>
                  <a:lnTo>
                    <a:pt x="34" y="102"/>
                  </a:lnTo>
                  <a:lnTo>
                    <a:pt x="37" y="77"/>
                  </a:lnTo>
                  <a:lnTo>
                    <a:pt x="38" y="52"/>
                  </a:lnTo>
                  <a:moveTo>
                    <a:pt x="61" y="104"/>
                  </a:moveTo>
                  <a:lnTo>
                    <a:pt x="109" y="104"/>
                  </a:lnTo>
                  <a:moveTo>
                    <a:pt x="109" y="0"/>
                  </a:moveTo>
                  <a:lnTo>
                    <a:pt x="109" y="104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6" name="path 636"/>
            <p:cNvSpPr/>
            <p:nvPr/>
          </p:nvSpPr>
          <p:spPr>
            <a:xfrm>
              <a:off x="761" y="24643"/>
              <a:ext cx="24434" cy="8028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38" name="path 638"/>
            <p:cNvSpPr/>
            <p:nvPr/>
          </p:nvSpPr>
          <p:spPr>
            <a:xfrm>
              <a:off x="0" y="23886"/>
              <a:ext cx="25958" cy="9542"/>
            </a:xfrm>
            <a:custGeom>
              <a:avLst/>
              <a:gdLst/>
              <a:ahLst/>
              <a:cxnLst/>
              <a:rect l="0" t="0" r="0" b="0"/>
              <a:pathLst>
                <a:path w="40" h="15">
                  <a:moveTo>
                    <a:pt x="39" y="13"/>
                  </a:moveTo>
                  <a:lnTo>
                    <a:pt x="1" y="7"/>
                  </a:lnTo>
                  <a:lnTo>
                    <a:pt x="39" y="1"/>
                  </a:lnTo>
                  <a:lnTo>
                    <a:pt x="39" y="13"/>
                  </a:lnTo>
                </a:path>
              </a:pathLst>
            </a:custGeom>
            <a:noFill/>
            <a:ln w="1512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40" name="path 640"/>
            <p:cNvSpPr/>
            <p:nvPr/>
          </p:nvSpPr>
          <p:spPr>
            <a:xfrm>
              <a:off x="25196" y="28664"/>
              <a:ext cx="386740" cy="0"/>
            </a:xfrm>
            <a:custGeom>
              <a:avLst/>
              <a:gdLst/>
              <a:ahLst/>
              <a:cxnLst/>
              <a:rect l="0" t="0" r="0" b="0"/>
              <a:pathLst>
                <a:path w="609">
                  <a:moveTo>
                    <a:pt x="0" y="0"/>
                  </a:moveTo>
                  <a:lnTo>
                    <a:pt x="609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group 10"/>
          <p:cNvGrpSpPr/>
          <p:nvPr/>
        </p:nvGrpSpPr>
        <p:grpSpPr>
          <a:xfrm rot="21600000">
            <a:off x="716813" y="1597784"/>
            <a:ext cx="133527" cy="81302"/>
            <a:chOff x="0" y="0"/>
            <a:chExt cx="133527" cy="81302"/>
          </a:xfrm>
        </p:grpSpPr>
        <p:sp>
          <p:nvSpPr>
            <p:cNvPr id="642" name="path 642"/>
            <p:cNvSpPr/>
            <p:nvPr/>
          </p:nvSpPr>
          <p:spPr>
            <a:xfrm>
              <a:off x="0" y="0"/>
              <a:ext cx="31089" cy="81302"/>
            </a:xfrm>
            <a:custGeom>
              <a:avLst/>
              <a:gdLst/>
              <a:ahLst/>
              <a:cxnLst/>
              <a:rect l="0" t="0" r="0" b="0"/>
              <a:pathLst>
                <a:path w="48" h="128">
                  <a:moveTo>
                    <a:pt x="44" y="1"/>
                  </a:moveTo>
                  <a:lnTo>
                    <a:pt x="41" y="26"/>
                  </a:lnTo>
                  <a:lnTo>
                    <a:pt x="40" y="52"/>
                  </a:lnTo>
                  <a:lnTo>
                    <a:pt x="41" y="77"/>
                  </a:lnTo>
                  <a:lnTo>
                    <a:pt x="44" y="102"/>
                  </a:lnTo>
                  <a:lnTo>
                    <a:pt x="48" y="128"/>
                  </a:lnTo>
                  <a:moveTo>
                    <a:pt x="44" y="1"/>
                  </a:moveTo>
                  <a:lnTo>
                    <a:pt x="41" y="26"/>
                  </a:lnTo>
                  <a:lnTo>
                    <a:pt x="40" y="52"/>
                  </a:lnTo>
                  <a:lnTo>
                    <a:pt x="41" y="77"/>
                  </a:lnTo>
                  <a:lnTo>
                    <a:pt x="44" y="102"/>
                  </a:lnTo>
                  <a:lnTo>
                    <a:pt x="48" y="128"/>
                  </a:lnTo>
                  <a:moveTo>
                    <a:pt x="40" y="104"/>
                  </a:moveTo>
                  <a:lnTo>
                    <a:pt x="40" y="52"/>
                  </a:lnTo>
                  <a:moveTo>
                    <a:pt x="47" y="104"/>
                  </a:moveTo>
                  <a:lnTo>
                    <a:pt x="40" y="104"/>
                  </a:lnTo>
                  <a:moveTo>
                    <a:pt x="40" y="0"/>
                  </a:moveTo>
                  <a:lnTo>
                    <a:pt x="40" y="52"/>
                  </a:lnTo>
                  <a:moveTo>
                    <a:pt x="47" y="104"/>
                  </a:moveTo>
                  <a:lnTo>
                    <a:pt x="0" y="104"/>
                  </a:lnTo>
                  <a:moveTo>
                    <a:pt x="0" y="0"/>
                  </a:moveTo>
                  <a:lnTo>
                    <a:pt x="0" y="104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44" name="path 644"/>
            <p:cNvSpPr/>
            <p:nvPr/>
          </p:nvSpPr>
          <p:spPr>
            <a:xfrm>
              <a:off x="46634" y="9592"/>
              <a:ext cx="86893" cy="15692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1" y="0"/>
                  </a:moveTo>
                  <a:lnTo>
                    <a:pt x="0" y="24"/>
                  </a:lnTo>
                  <a:lnTo>
                    <a:pt x="136" y="24"/>
                  </a:lnTo>
                  <a:lnTo>
                    <a:pt x="1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46" name="path 646"/>
            <p:cNvSpPr/>
            <p:nvPr/>
          </p:nvSpPr>
          <p:spPr>
            <a:xfrm>
              <a:off x="46634" y="9592"/>
              <a:ext cx="86893" cy="15692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1" y="0"/>
                  </a:moveTo>
                  <a:lnTo>
                    <a:pt x="0" y="24"/>
                  </a:lnTo>
                  <a:lnTo>
                    <a:pt x="136" y="24"/>
                  </a:lnTo>
                  <a:lnTo>
                    <a:pt x="1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48" name="path 648"/>
            <p:cNvSpPr/>
            <p:nvPr/>
          </p:nvSpPr>
          <p:spPr>
            <a:xfrm>
              <a:off x="47815" y="9592"/>
              <a:ext cx="85712" cy="15692"/>
            </a:xfrm>
            <a:custGeom>
              <a:avLst/>
              <a:gdLst/>
              <a:ahLst/>
              <a:cxnLst/>
              <a:rect l="0" t="0" r="0" b="0"/>
              <a:pathLst>
                <a:path w="134" h="24">
                  <a:moveTo>
                    <a:pt x="0" y="0"/>
                  </a:moveTo>
                  <a:lnTo>
                    <a:pt x="134" y="0"/>
                  </a:lnTo>
                  <a:lnTo>
                    <a:pt x="134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0" name="path 650"/>
            <p:cNvSpPr/>
            <p:nvPr/>
          </p:nvSpPr>
          <p:spPr>
            <a:xfrm>
              <a:off x="47815" y="9592"/>
              <a:ext cx="85712" cy="15692"/>
            </a:xfrm>
            <a:custGeom>
              <a:avLst/>
              <a:gdLst/>
              <a:ahLst/>
              <a:cxnLst/>
              <a:rect l="0" t="0" r="0" b="0"/>
              <a:pathLst>
                <a:path w="134" h="24">
                  <a:moveTo>
                    <a:pt x="0" y="0"/>
                  </a:moveTo>
                  <a:lnTo>
                    <a:pt x="134" y="0"/>
                  </a:lnTo>
                  <a:lnTo>
                    <a:pt x="134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2" name="path 652"/>
            <p:cNvSpPr/>
            <p:nvPr/>
          </p:nvSpPr>
          <p:spPr>
            <a:xfrm>
              <a:off x="46634" y="25285"/>
              <a:ext cx="86893" cy="15693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0" y="0"/>
                  </a:moveTo>
                  <a:lnTo>
                    <a:pt x="0" y="24"/>
                  </a:lnTo>
                  <a:lnTo>
                    <a:pt x="136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4" name="path 654"/>
            <p:cNvSpPr/>
            <p:nvPr/>
          </p:nvSpPr>
          <p:spPr>
            <a:xfrm>
              <a:off x="46634" y="25285"/>
              <a:ext cx="86893" cy="15693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0" y="0"/>
                  </a:moveTo>
                  <a:lnTo>
                    <a:pt x="0" y="24"/>
                  </a:lnTo>
                  <a:lnTo>
                    <a:pt x="136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6" name="path 656"/>
            <p:cNvSpPr/>
            <p:nvPr/>
          </p:nvSpPr>
          <p:spPr>
            <a:xfrm>
              <a:off x="46634" y="25285"/>
              <a:ext cx="86893" cy="15693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0" y="0"/>
                  </a:moveTo>
                  <a:lnTo>
                    <a:pt x="136" y="0"/>
                  </a:lnTo>
                  <a:lnTo>
                    <a:pt x="136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58" name="path 658"/>
            <p:cNvSpPr/>
            <p:nvPr/>
          </p:nvSpPr>
          <p:spPr>
            <a:xfrm>
              <a:off x="46634" y="25285"/>
              <a:ext cx="86893" cy="15693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0" y="0"/>
                  </a:moveTo>
                  <a:lnTo>
                    <a:pt x="136" y="0"/>
                  </a:lnTo>
                  <a:lnTo>
                    <a:pt x="136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0" name="path 660"/>
            <p:cNvSpPr/>
            <p:nvPr/>
          </p:nvSpPr>
          <p:spPr>
            <a:xfrm>
              <a:off x="46634" y="40978"/>
              <a:ext cx="86893" cy="15555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0" y="0"/>
                  </a:moveTo>
                  <a:lnTo>
                    <a:pt x="1" y="24"/>
                  </a:lnTo>
                  <a:lnTo>
                    <a:pt x="136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2" name="path 662"/>
            <p:cNvSpPr/>
            <p:nvPr/>
          </p:nvSpPr>
          <p:spPr>
            <a:xfrm>
              <a:off x="46634" y="40978"/>
              <a:ext cx="86893" cy="15555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0" y="0"/>
                  </a:moveTo>
                  <a:lnTo>
                    <a:pt x="1" y="24"/>
                  </a:lnTo>
                  <a:lnTo>
                    <a:pt x="136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4" name="path 664"/>
            <p:cNvSpPr/>
            <p:nvPr/>
          </p:nvSpPr>
          <p:spPr>
            <a:xfrm>
              <a:off x="46634" y="40978"/>
              <a:ext cx="86893" cy="15555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0" y="0"/>
                  </a:moveTo>
                  <a:lnTo>
                    <a:pt x="136" y="0"/>
                  </a:lnTo>
                  <a:lnTo>
                    <a:pt x="136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6" name="path 666"/>
            <p:cNvSpPr/>
            <p:nvPr/>
          </p:nvSpPr>
          <p:spPr>
            <a:xfrm>
              <a:off x="46634" y="40978"/>
              <a:ext cx="86893" cy="15555"/>
            </a:xfrm>
            <a:custGeom>
              <a:avLst/>
              <a:gdLst/>
              <a:ahLst/>
              <a:cxnLst/>
              <a:rect l="0" t="0" r="0" b="0"/>
              <a:pathLst>
                <a:path w="136" h="24">
                  <a:moveTo>
                    <a:pt x="0" y="0"/>
                  </a:moveTo>
                  <a:lnTo>
                    <a:pt x="136" y="0"/>
                  </a:lnTo>
                  <a:lnTo>
                    <a:pt x="136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8" name="path 668"/>
            <p:cNvSpPr/>
            <p:nvPr/>
          </p:nvSpPr>
          <p:spPr>
            <a:xfrm>
              <a:off x="47815" y="56534"/>
              <a:ext cx="85712" cy="15567"/>
            </a:xfrm>
            <a:custGeom>
              <a:avLst/>
              <a:gdLst/>
              <a:ahLst/>
              <a:cxnLst/>
              <a:rect l="0" t="0" r="0" b="0"/>
              <a:pathLst>
                <a:path w="134" h="24">
                  <a:moveTo>
                    <a:pt x="0" y="0"/>
                  </a:moveTo>
                  <a:lnTo>
                    <a:pt x="3" y="24"/>
                  </a:lnTo>
                  <a:lnTo>
                    <a:pt x="134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0" name="path 670"/>
            <p:cNvSpPr/>
            <p:nvPr/>
          </p:nvSpPr>
          <p:spPr>
            <a:xfrm>
              <a:off x="47815" y="56534"/>
              <a:ext cx="85712" cy="15567"/>
            </a:xfrm>
            <a:custGeom>
              <a:avLst/>
              <a:gdLst/>
              <a:ahLst/>
              <a:cxnLst/>
              <a:rect l="0" t="0" r="0" b="0"/>
              <a:pathLst>
                <a:path w="134" h="24">
                  <a:moveTo>
                    <a:pt x="0" y="0"/>
                  </a:moveTo>
                  <a:lnTo>
                    <a:pt x="3" y="24"/>
                  </a:lnTo>
                  <a:lnTo>
                    <a:pt x="134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2" name="path 672"/>
            <p:cNvSpPr/>
            <p:nvPr/>
          </p:nvSpPr>
          <p:spPr>
            <a:xfrm>
              <a:off x="47815" y="56534"/>
              <a:ext cx="85712" cy="15567"/>
            </a:xfrm>
            <a:custGeom>
              <a:avLst/>
              <a:gdLst/>
              <a:ahLst/>
              <a:cxnLst/>
              <a:rect l="0" t="0" r="0" b="0"/>
              <a:pathLst>
                <a:path w="134" h="24">
                  <a:moveTo>
                    <a:pt x="0" y="0"/>
                  </a:moveTo>
                  <a:lnTo>
                    <a:pt x="134" y="0"/>
                  </a:lnTo>
                  <a:lnTo>
                    <a:pt x="134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4" name="path 674"/>
            <p:cNvSpPr/>
            <p:nvPr/>
          </p:nvSpPr>
          <p:spPr>
            <a:xfrm>
              <a:off x="46634" y="9592"/>
              <a:ext cx="86893" cy="62509"/>
            </a:xfrm>
            <a:custGeom>
              <a:avLst/>
              <a:gdLst/>
              <a:ahLst/>
              <a:cxnLst/>
              <a:rect l="0" t="0" r="0" b="0"/>
              <a:pathLst>
                <a:path w="136" h="98">
                  <a:moveTo>
                    <a:pt x="1" y="73"/>
                  </a:moveTo>
                  <a:lnTo>
                    <a:pt x="136" y="73"/>
                  </a:lnTo>
                  <a:lnTo>
                    <a:pt x="136" y="98"/>
                  </a:lnTo>
                  <a:lnTo>
                    <a:pt x="1" y="73"/>
                  </a:lnTo>
                  <a:moveTo>
                    <a:pt x="1" y="0"/>
                  </a:moveTo>
                  <a:lnTo>
                    <a:pt x="0" y="24"/>
                  </a:lnTo>
                  <a:lnTo>
                    <a:pt x="0" y="49"/>
                  </a:lnTo>
                  <a:lnTo>
                    <a:pt x="1" y="73"/>
                  </a:lnTo>
                  <a:lnTo>
                    <a:pt x="5" y="98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2" name="group 12"/>
          <p:cNvGrpSpPr/>
          <p:nvPr/>
        </p:nvGrpSpPr>
        <p:grpSpPr>
          <a:xfrm rot="21600000">
            <a:off x="1032255" y="1450796"/>
            <a:ext cx="181724" cy="143794"/>
            <a:chOff x="0" y="0"/>
            <a:chExt cx="181724" cy="143794"/>
          </a:xfrm>
        </p:grpSpPr>
        <p:sp>
          <p:nvSpPr>
            <p:cNvPr id="676" name="path 676"/>
            <p:cNvSpPr/>
            <p:nvPr/>
          </p:nvSpPr>
          <p:spPr>
            <a:xfrm>
              <a:off x="62687" y="0"/>
              <a:ext cx="119037" cy="143794"/>
            </a:xfrm>
            <a:custGeom>
              <a:avLst/>
              <a:gdLst/>
              <a:ahLst/>
              <a:cxnLst/>
              <a:rect l="0" t="0" r="0" b="0"/>
              <a:pathLst>
                <a:path w="187" h="226">
                  <a:moveTo>
                    <a:pt x="120" y="195"/>
                  </a:moveTo>
                  <a:lnTo>
                    <a:pt x="113" y="172"/>
                  </a:lnTo>
                  <a:lnTo>
                    <a:pt x="104" y="149"/>
                  </a:lnTo>
                  <a:lnTo>
                    <a:pt x="93" y="127"/>
                  </a:lnTo>
                  <a:lnTo>
                    <a:pt x="81" y="107"/>
                  </a:lnTo>
                  <a:lnTo>
                    <a:pt x="68" y="87"/>
                  </a:lnTo>
                  <a:lnTo>
                    <a:pt x="53" y="68"/>
                  </a:lnTo>
                  <a:lnTo>
                    <a:pt x="36" y="50"/>
                  </a:lnTo>
                  <a:lnTo>
                    <a:pt x="18" y="34"/>
                  </a:lnTo>
                  <a:lnTo>
                    <a:pt x="0" y="19"/>
                  </a:lnTo>
                  <a:moveTo>
                    <a:pt x="155" y="202"/>
                  </a:moveTo>
                  <a:lnTo>
                    <a:pt x="149" y="178"/>
                  </a:lnTo>
                  <a:lnTo>
                    <a:pt x="140" y="154"/>
                  </a:lnTo>
                  <a:lnTo>
                    <a:pt x="131" y="130"/>
                  </a:lnTo>
                  <a:lnTo>
                    <a:pt x="119" y="107"/>
                  </a:lnTo>
                  <a:lnTo>
                    <a:pt x="106" y="85"/>
                  </a:lnTo>
                  <a:lnTo>
                    <a:pt x="91" y="65"/>
                  </a:lnTo>
                  <a:lnTo>
                    <a:pt x="75" y="45"/>
                  </a:lnTo>
                  <a:lnTo>
                    <a:pt x="58" y="26"/>
                  </a:lnTo>
                  <a:lnTo>
                    <a:pt x="39" y="9"/>
                  </a:lnTo>
                  <a:moveTo>
                    <a:pt x="155" y="202"/>
                  </a:moveTo>
                  <a:lnTo>
                    <a:pt x="149" y="178"/>
                  </a:lnTo>
                  <a:lnTo>
                    <a:pt x="140" y="154"/>
                  </a:lnTo>
                  <a:lnTo>
                    <a:pt x="131" y="130"/>
                  </a:lnTo>
                  <a:lnTo>
                    <a:pt x="119" y="107"/>
                  </a:lnTo>
                  <a:lnTo>
                    <a:pt x="106" y="85"/>
                  </a:lnTo>
                  <a:lnTo>
                    <a:pt x="91" y="65"/>
                  </a:lnTo>
                  <a:lnTo>
                    <a:pt x="75" y="45"/>
                  </a:lnTo>
                  <a:lnTo>
                    <a:pt x="58" y="26"/>
                  </a:lnTo>
                  <a:lnTo>
                    <a:pt x="39" y="9"/>
                  </a:lnTo>
                  <a:moveTo>
                    <a:pt x="187" y="226"/>
                  </a:moveTo>
                  <a:lnTo>
                    <a:pt x="187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78" name="path 678"/>
            <p:cNvSpPr/>
            <p:nvPr/>
          </p:nvSpPr>
          <p:spPr>
            <a:xfrm>
              <a:off x="761" y="78171"/>
              <a:ext cx="24434" cy="8000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0" name="path 680"/>
            <p:cNvSpPr/>
            <p:nvPr/>
          </p:nvSpPr>
          <p:spPr>
            <a:xfrm>
              <a:off x="0" y="77417"/>
              <a:ext cx="25958" cy="9507"/>
            </a:xfrm>
            <a:custGeom>
              <a:avLst/>
              <a:gdLst/>
              <a:ahLst/>
              <a:cxnLst/>
              <a:rect l="0" t="0" r="0" b="0"/>
              <a:pathLst>
                <a:path w="40" h="14">
                  <a:moveTo>
                    <a:pt x="39" y="13"/>
                  </a:moveTo>
                  <a:lnTo>
                    <a:pt x="1" y="7"/>
                  </a:lnTo>
                  <a:lnTo>
                    <a:pt x="39" y="1"/>
                  </a:lnTo>
                  <a:lnTo>
                    <a:pt x="39" y="13"/>
                  </a:lnTo>
                </a:path>
              </a:pathLst>
            </a:custGeom>
            <a:noFill/>
            <a:ln w="1507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group 14"/>
          <p:cNvGrpSpPr/>
          <p:nvPr/>
        </p:nvGrpSpPr>
        <p:grpSpPr>
          <a:xfrm rot="21600000">
            <a:off x="736904" y="1456737"/>
            <a:ext cx="102438" cy="122744"/>
            <a:chOff x="0" y="0"/>
            <a:chExt cx="102438" cy="122744"/>
          </a:xfrm>
        </p:grpSpPr>
        <p:sp>
          <p:nvSpPr>
            <p:cNvPr id="682" name="path 682"/>
            <p:cNvSpPr/>
            <p:nvPr/>
          </p:nvSpPr>
          <p:spPr>
            <a:xfrm>
              <a:off x="0" y="0"/>
              <a:ext cx="73698" cy="122744"/>
            </a:xfrm>
            <a:custGeom>
              <a:avLst/>
              <a:gdLst/>
              <a:ahLst/>
              <a:cxnLst/>
              <a:rect l="0" t="0" r="0" b="0"/>
              <a:pathLst>
                <a:path w="116" h="193">
                  <a:moveTo>
                    <a:pt x="116" y="0"/>
                  </a:moveTo>
                  <a:lnTo>
                    <a:pt x="97" y="17"/>
                  </a:lnTo>
                  <a:lnTo>
                    <a:pt x="79" y="35"/>
                  </a:lnTo>
                  <a:lnTo>
                    <a:pt x="63" y="55"/>
                  </a:lnTo>
                  <a:lnTo>
                    <a:pt x="48" y="76"/>
                  </a:lnTo>
                  <a:lnTo>
                    <a:pt x="35" y="98"/>
                  </a:lnTo>
                  <a:lnTo>
                    <a:pt x="24" y="121"/>
                  </a:lnTo>
                  <a:lnTo>
                    <a:pt x="14" y="144"/>
                  </a:lnTo>
                  <a:lnTo>
                    <a:pt x="6" y="168"/>
                  </a:lnTo>
                  <a:lnTo>
                    <a:pt x="0" y="193"/>
                  </a:lnTo>
                  <a:moveTo>
                    <a:pt x="116" y="0"/>
                  </a:moveTo>
                  <a:lnTo>
                    <a:pt x="97" y="17"/>
                  </a:lnTo>
                  <a:lnTo>
                    <a:pt x="79" y="35"/>
                  </a:lnTo>
                  <a:lnTo>
                    <a:pt x="63" y="55"/>
                  </a:lnTo>
                  <a:lnTo>
                    <a:pt x="48" y="76"/>
                  </a:lnTo>
                  <a:lnTo>
                    <a:pt x="35" y="98"/>
                  </a:lnTo>
                  <a:lnTo>
                    <a:pt x="24" y="121"/>
                  </a:lnTo>
                  <a:lnTo>
                    <a:pt x="14" y="144"/>
                  </a:lnTo>
                  <a:lnTo>
                    <a:pt x="6" y="168"/>
                  </a:lnTo>
                  <a:lnTo>
                    <a:pt x="0" y="193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4" name="path 684"/>
            <p:cNvSpPr/>
            <p:nvPr/>
          </p:nvSpPr>
          <p:spPr>
            <a:xfrm>
              <a:off x="89890" y="3492"/>
              <a:ext cx="12547" cy="9557"/>
            </a:xfrm>
            <a:custGeom>
              <a:avLst/>
              <a:gdLst/>
              <a:ahLst/>
              <a:cxnLst/>
              <a:rect l="0" t="0" r="0" b="0"/>
              <a:pathLst>
                <a:path w="19" h="15">
                  <a:moveTo>
                    <a:pt x="19" y="0"/>
                  </a:moveTo>
                  <a:lnTo>
                    <a:pt x="0" y="15"/>
                  </a:lnTo>
                  <a:lnTo>
                    <a:pt x="19" y="15"/>
                  </a:lnTo>
                  <a:lnTo>
                    <a:pt x="19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6" name="path 686"/>
            <p:cNvSpPr/>
            <p:nvPr/>
          </p:nvSpPr>
          <p:spPr>
            <a:xfrm>
              <a:off x="89890" y="3492"/>
              <a:ext cx="12547" cy="9557"/>
            </a:xfrm>
            <a:custGeom>
              <a:avLst/>
              <a:gdLst/>
              <a:ahLst/>
              <a:cxnLst/>
              <a:rect l="0" t="0" r="0" b="0"/>
              <a:pathLst>
                <a:path w="19" h="15">
                  <a:moveTo>
                    <a:pt x="19" y="0"/>
                  </a:moveTo>
                  <a:lnTo>
                    <a:pt x="0" y="15"/>
                  </a:lnTo>
                  <a:lnTo>
                    <a:pt x="19" y="15"/>
                  </a:lnTo>
                  <a:lnTo>
                    <a:pt x="19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8" name="path 688"/>
            <p:cNvSpPr/>
            <p:nvPr/>
          </p:nvSpPr>
          <p:spPr>
            <a:xfrm>
              <a:off x="78270" y="13049"/>
              <a:ext cx="24168" cy="10475"/>
            </a:xfrm>
            <a:custGeom>
              <a:avLst/>
              <a:gdLst/>
              <a:ahLst/>
              <a:cxnLst/>
              <a:rect l="0" t="0" r="0" b="0"/>
              <a:pathLst>
                <a:path w="38" h="16">
                  <a:moveTo>
                    <a:pt x="18" y="0"/>
                  </a:moveTo>
                  <a:lnTo>
                    <a:pt x="0" y="16"/>
                  </a:lnTo>
                  <a:lnTo>
                    <a:pt x="38" y="16"/>
                  </a:lnTo>
                  <a:lnTo>
                    <a:pt x="18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90" name="path 690"/>
            <p:cNvSpPr/>
            <p:nvPr/>
          </p:nvSpPr>
          <p:spPr>
            <a:xfrm>
              <a:off x="78270" y="13049"/>
              <a:ext cx="24168" cy="10475"/>
            </a:xfrm>
            <a:custGeom>
              <a:avLst/>
              <a:gdLst/>
              <a:ahLst/>
              <a:cxnLst/>
              <a:rect l="0" t="0" r="0" b="0"/>
              <a:pathLst>
                <a:path w="38" h="16">
                  <a:moveTo>
                    <a:pt x="18" y="0"/>
                  </a:moveTo>
                  <a:lnTo>
                    <a:pt x="0" y="16"/>
                  </a:lnTo>
                  <a:lnTo>
                    <a:pt x="38" y="16"/>
                  </a:lnTo>
                  <a:lnTo>
                    <a:pt x="18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92" name="path 692"/>
            <p:cNvSpPr/>
            <p:nvPr/>
          </p:nvSpPr>
          <p:spPr>
            <a:xfrm>
              <a:off x="89890" y="13049"/>
              <a:ext cx="12547" cy="10475"/>
            </a:xfrm>
            <a:custGeom>
              <a:avLst/>
              <a:gdLst/>
              <a:ahLst/>
              <a:cxnLst/>
              <a:rect l="0" t="0" r="0" b="0"/>
              <a:pathLst>
                <a:path w="19" h="16">
                  <a:moveTo>
                    <a:pt x="0" y="0"/>
                  </a:moveTo>
                  <a:lnTo>
                    <a:pt x="19" y="0"/>
                  </a:lnTo>
                  <a:lnTo>
                    <a:pt x="19" y="16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94" name="path 694"/>
            <p:cNvSpPr/>
            <p:nvPr/>
          </p:nvSpPr>
          <p:spPr>
            <a:xfrm>
              <a:off x="89890" y="13049"/>
              <a:ext cx="12547" cy="10475"/>
            </a:xfrm>
            <a:custGeom>
              <a:avLst/>
              <a:gdLst/>
              <a:ahLst/>
              <a:cxnLst/>
              <a:rect l="0" t="0" r="0" b="0"/>
              <a:pathLst>
                <a:path w="19" h="16">
                  <a:moveTo>
                    <a:pt x="0" y="0"/>
                  </a:moveTo>
                  <a:lnTo>
                    <a:pt x="19" y="0"/>
                  </a:lnTo>
                  <a:lnTo>
                    <a:pt x="19" y="16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96" name="path 696"/>
            <p:cNvSpPr/>
            <p:nvPr/>
          </p:nvSpPr>
          <p:spPr>
            <a:xfrm>
              <a:off x="67284" y="23524"/>
              <a:ext cx="35153" cy="11365"/>
            </a:xfrm>
            <a:custGeom>
              <a:avLst/>
              <a:gdLst/>
              <a:ahLst/>
              <a:cxnLst/>
              <a:rect l="0" t="0" r="0" b="0"/>
              <a:pathLst>
                <a:path w="55" h="17">
                  <a:moveTo>
                    <a:pt x="17" y="0"/>
                  </a:moveTo>
                  <a:lnTo>
                    <a:pt x="0" y="17"/>
                  </a:lnTo>
                  <a:lnTo>
                    <a:pt x="55" y="17"/>
                  </a:lnTo>
                  <a:lnTo>
                    <a:pt x="17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98" name="path 698"/>
            <p:cNvSpPr/>
            <p:nvPr/>
          </p:nvSpPr>
          <p:spPr>
            <a:xfrm>
              <a:off x="67284" y="23524"/>
              <a:ext cx="35153" cy="11365"/>
            </a:xfrm>
            <a:custGeom>
              <a:avLst/>
              <a:gdLst/>
              <a:ahLst/>
              <a:cxnLst/>
              <a:rect l="0" t="0" r="0" b="0"/>
              <a:pathLst>
                <a:path w="55" h="17">
                  <a:moveTo>
                    <a:pt x="17" y="0"/>
                  </a:moveTo>
                  <a:lnTo>
                    <a:pt x="0" y="17"/>
                  </a:lnTo>
                  <a:lnTo>
                    <a:pt x="55" y="17"/>
                  </a:lnTo>
                  <a:lnTo>
                    <a:pt x="17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0" name="path 700"/>
            <p:cNvSpPr/>
            <p:nvPr/>
          </p:nvSpPr>
          <p:spPr>
            <a:xfrm>
              <a:off x="78270" y="23524"/>
              <a:ext cx="24168" cy="11365"/>
            </a:xfrm>
            <a:custGeom>
              <a:avLst/>
              <a:gdLst/>
              <a:ahLst/>
              <a:cxnLst/>
              <a:rect l="0" t="0" r="0" b="0"/>
              <a:pathLst>
                <a:path w="38" h="17">
                  <a:moveTo>
                    <a:pt x="0" y="0"/>
                  </a:moveTo>
                  <a:lnTo>
                    <a:pt x="38" y="0"/>
                  </a:lnTo>
                  <a:lnTo>
                    <a:pt x="38" y="17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2" name="path 702"/>
            <p:cNvSpPr/>
            <p:nvPr/>
          </p:nvSpPr>
          <p:spPr>
            <a:xfrm>
              <a:off x="78270" y="23524"/>
              <a:ext cx="24168" cy="11365"/>
            </a:xfrm>
            <a:custGeom>
              <a:avLst/>
              <a:gdLst/>
              <a:ahLst/>
              <a:cxnLst/>
              <a:rect l="0" t="0" r="0" b="0"/>
              <a:pathLst>
                <a:path w="38" h="17">
                  <a:moveTo>
                    <a:pt x="0" y="0"/>
                  </a:moveTo>
                  <a:lnTo>
                    <a:pt x="38" y="0"/>
                  </a:lnTo>
                  <a:lnTo>
                    <a:pt x="38" y="17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4" name="path 704"/>
            <p:cNvSpPr/>
            <p:nvPr/>
          </p:nvSpPr>
          <p:spPr>
            <a:xfrm>
              <a:off x="57365" y="34890"/>
              <a:ext cx="45072" cy="12007"/>
            </a:xfrm>
            <a:custGeom>
              <a:avLst/>
              <a:gdLst/>
              <a:ahLst/>
              <a:cxnLst/>
              <a:rect l="0" t="0" r="0" b="0"/>
              <a:pathLst>
                <a:path w="70" h="18">
                  <a:moveTo>
                    <a:pt x="15" y="0"/>
                  </a:moveTo>
                  <a:lnTo>
                    <a:pt x="0" y="18"/>
                  </a:lnTo>
                  <a:lnTo>
                    <a:pt x="70" y="18"/>
                  </a:lnTo>
                  <a:lnTo>
                    <a:pt x="15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6" name="path 706"/>
            <p:cNvSpPr/>
            <p:nvPr/>
          </p:nvSpPr>
          <p:spPr>
            <a:xfrm>
              <a:off x="57365" y="34890"/>
              <a:ext cx="45072" cy="12007"/>
            </a:xfrm>
            <a:custGeom>
              <a:avLst/>
              <a:gdLst/>
              <a:ahLst/>
              <a:cxnLst/>
              <a:rect l="0" t="0" r="0" b="0"/>
              <a:pathLst>
                <a:path w="70" h="18">
                  <a:moveTo>
                    <a:pt x="15" y="0"/>
                  </a:moveTo>
                  <a:lnTo>
                    <a:pt x="0" y="18"/>
                  </a:lnTo>
                  <a:lnTo>
                    <a:pt x="70" y="18"/>
                  </a:lnTo>
                  <a:lnTo>
                    <a:pt x="15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8" name="path 708"/>
            <p:cNvSpPr/>
            <p:nvPr/>
          </p:nvSpPr>
          <p:spPr>
            <a:xfrm>
              <a:off x="67284" y="34890"/>
              <a:ext cx="35153" cy="12007"/>
            </a:xfrm>
            <a:custGeom>
              <a:avLst/>
              <a:gdLst/>
              <a:ahLst/>
              <a:cxnLst/>
              <a:rect l="0" t="0" r="0" b="0"/>
              <a:pathLst>
                <a:path w="55" h="18">
                  <a:moveTo>
                    <a:pt x="0" y="0"/>
                  </a:moveTo>
                  <a:lnTo>
                    <a:pt x="55" y="0"/>
                  </a:lnTo>
                  <a:lnTo>
                    <a:pt x="55" y="18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10" name="path 710"/>
            <p:cNvSpPr/>
            <p:nvPr/>
          </p:nvSpPr>
          <p:spPr>
            <a:xfrm>
              <a:off x="67284" y="34890"/>
              <a:ext cx="35153" cy="12007"/>
            </a:xfrm>
            <a:custGeom>
              <a:avLst/>
              <a:gdLst/>
              <a:ahLst/>
              <a:cxnLst/>
              <a:rect l="0" t="0" r="0" b="0"/>
              <a:pathLst>
                <a:path w="55" h="18">
                  <a:moveTo>
                    <a:pt x="0" y="0"/>
                  </a:moveTo>
                  <a:lnTo>
                    <a:pt x="55" y="0"/>
                  </a:lnTo>
                  <a:lnTo>
                    <a:pt x="55" y="18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12" name="path 712"/>
            <p:cNvSpPr/>
            <p:nvPr/>
          </p:nvSpPr>
          <p:spPr>
            <a:xfrm>
              <a:off x="48348" y="46897"/>
              <a:ext cx="54089" cy="12923"/>
            </a:xfrm>
            <a:custGeom>
              <a:avLst/>
              <a:gdLst/>
              <a:ahLst/>
              <a:cxnLst/>
              <a:rect l="0" t="0" r="0" b="0"/>
              <a:pathLst>
                <a:path w="85" h="20">
                  <a:moveTo>
                    <a:pt x="14" y="0"/>
                  </a:moveTo>
                  <a:lnTo>
                    <a:pt x="0" y="20"/>
                  </a:lnTo>
                  <a:lnTo>
                    <a:pt x="85" y="20"/>
                  </a:lnTo>
                  <a:lnTo>
                    <a:pt x="14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14" name="path 714"/>
            <p:cNvSpPr/>
            <p:nvPr/>
          </p:nvSpPr>
          <p:spPr>
            <a:xfrm>
              <a:off x="48348" y="46897"/>
              <a:ext cx="54089" cy="12923"/>
            </a:xfrm>
            <a:custGeom>
              <a:avLst/>
              <a:gdLst/>
              <a:ahLst/>
              <a:cxnLst/>
              <a:rect l="0" t="0" r="0" b="0"/>
              <a:pathLst>
                <a:path w="85" h="20">
                  <a:moveTo>
                    <a:pt x="14" y="0"/>
                  </a:moveTo>
                  <a:lnTo>
                    <a:pt x="0" y="20"/>
                  </a:lnTo>
                  <a:lnTo>
                    <a:pt x="85" y="20"/>
                  </a:lnTo>
                  <a:lnTo>
                    <a:pt x="14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16" name="path 716"/>
            <p:cNvSpPr/>
            <p:nvPr/>
          </p:nvSpPr>
          <p:spPr>
            <a:xfrm>
              <a:off x="57365" y="46897"/>
              <a:ext cx="45072" cy="12923"/>
            </a:xfrm>
            <a:custGeom>
              <a:avLst/>
              <a:gdLst/>
              <a:ahLst/>
              <a:cxnLst/>
              <a:rect l="0" t="0" r="0" b="0"/>
              <a:pathLst>
                <a:path w="70" h="20">
                  <a:moveTo>
                    <a:pt x="0" y="0"/>
                  </a:moveTo>
                  <a:lnTo>
                    <a:pt x="70" y="0"/>
                  </a:lnTo>
                  <a:lnTo>
                    <a:pt x="70" y="20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18" name="path 718"/>
            <p:cNvSpPr/>
            <p:nvPr/>
          </p:nvSpPr>
          <p:spPr>
            <a:xfrm>
              <a:off x="57365" y="46897"/>
              <a:ext cx="45072" cy="12923"/>
            </a:xfrm>
            <a:custGeom>
              <a:avLst/>
              <a:gdLst/>
              <a:ahLst/>
              <a:cxnLst/>
              <a:rect l="0" t="0" r="0" b="0"/>
              <a:pathLst>
                <a:path w="70" h="20">
                  <a:moveTo>
                    <a:pt x="0" y="0"/>
                  </a:moveTo>
                  <a:lnTo>
                    <a:pt x="70" y="0"/>
                  </a:lnTo>
                  <a:lnTo>
                    <a:pt x="70" y="20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0" name="path 720"/>
            <p:cNvSpPr/>
            <p:nvPr/>
          </p:nvSpPr>
          <p:spPr>
            <a:xfrm>
              <a:off x="40246" y="59821"/>
              <a:ext cx="62191" cy="13438"/>
            </a:xfrm>
            <a:custGeom>
              <a:avLst/>
              <a:gdLst/>
              <a:ahLst/>
              <a:cxnLst/>
              <a:rect l="0" t="0" r="0" b="0"/>
              <a:pathLst>
                <a:path w="97" h="21">
                  <a:moveTo>
                    <a:pt x="12" y="0"/>
                  </a:moveTo>
                  <a:lnTo>
                    <a:pt x="0" y="21"/>
                  </a:lnTo>
                  <a:lnTo>
                    <a:pt x="97" y="21"/>
                  </a:lnTo>
                  <a:lnTo>
                    <a:pt x="12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2" name="path 722"/>
            <p:cNvSpPr/>
            <p:nvPr/>
          </p:nvSpPr>
          <p:spPr>
            <a:xfrm>
              <a:off x="40246" y="59821"/>
              <a:ext cx="62191" cy="13438"/>
            </a:xfrm>
            <a:custGeom>
              <a:avLst/>
              <a:gdLst/>
              <a:ahLst/>
              <a:cxnLst/>
              <a:rect l="0" t="0" r="0" b="0"/>
              <a:pathLst>
                <a:path w="97" h="21">
                  <a:moveTo>
                    <a:pt x="12" y="0"/>
                  </a:moveTo>
                  <a:lnTo>
                    <a:pt x="0" y="21"/>
                  </a:lnTo>
                  <a:lnTo>
                    <a:pt x="97" y="21"/>
                  </a:lnTo>
                  <a:lnTo>
                    <a:pt x="12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4" name="path 724"/>
            <p:cNvSpPr/>
            <p:nvPr/>
          </p:nvSpPr>
          <p:spPr>
            <a:xfrm>
              <a:off x="48348" y="59821"/>
              <a:ext cx="54089" cy="13438"/>
            </a:xfrm>
            <a:custGeom>
              <a:avLst/>
              <a:gdLst/>
              <a:ahLst/>
              <a:cxnLst/>
              <a:rect l="0" t="0" r="0" b="0"/>
              <a:pathLst>
                <a:path w="85" h="21">
                  <a:moveTo>
                    <a:pt x="0" y="0"/>
                  </a:moveTo>
                  <a:lnTo>
                    <a:pt x="85" y="0"/>
                  </a:lnTo>
                  <a:lnTo>
                    <a:pt x="85" y="21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6" name="path 726"/>
            <p:cNvSpPr/>
            <p:nvPr/>
          </p:nvSpPr>
          <p:spPr>
            <a:xfrm>
              <a:off x="48348" y="59821"/>
              <a:ext cx="54089" cy="13438"/>
            </a:xfrm>
            <a:custGeom>
              <a:avLst/>
              <a:gdLst/>
              <a:ahLst/>
              <a:cxnLst/>
              <a:rect l="0" t="0" r="0" b="0"/>
              <a:pathLst>
                <a:path w="85" h="21">
                  <a:moveTo>
                    <a:pt x="0" y="0"/>
                  </a:moveTo>
                  <a:lnTo>
                    <a:pt x="85" y="0"/>
                  </a:lnTo>
                  <a:lnTo>
                    <a:pt x="85" y="21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8" name="path 728"/>
            <p:cNvSpPr/>
            <p:nvPr/>
          </p:nvSpPr>
          <p:spPr>
            <a:xfrm>
              <a:off x="33324" y="73259"/>
              <a:ext cx="69113" cy="14078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10" y="0"/>
                  </a:moveTo>
                  <a:lnTo>
                    <a:pt x="0" y="22"/>
                  </a:lnTo>
                  <a:lnTo>
                    <a:pt x="108" y="22"/>
                  </a:lnTo>
                  <a:lnTo>
                    <a:pt x="1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30" name="path 730"/>
            <p:cNvSpPr/>
            <p:nvPr/>
          </p:nvSpPr>
          <p:spPr>
            <a:xfrm>
              <a:off x="33324" y="73259"/>
              <a:ext cx="69113" cy="14078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10" y="0"/>
                  </a:moveTo>
                  <a:lnTo>
                    <a:pt x="0" y="22"/>
                  </a:lnTo>
                  <a:lnTo>
                    <a:pt x="108" y="22"/>
                  </a:lnTo>
                  <a:lnTo>
                    <a:pt x="1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32" name="path 732"/>
            <p:cNvSpPr/>
            <p:nvPr/>
          </p:nvSpPr>
          <p:spPr>
            <a:xfrm>
              <a:off x="40246" y="73259"/>
              <a:ext cx="62191" cy="14078"/>
            </a:xfrm>
            <a:custGeom>
              <a:avLst/>
              <a:gdLst/>
              <a:ahLst/>
              <a:cxnLst/>
              <a:rect l="0" t="0" r="0" b="0"/>
              <a:pathLst>
                <a:path w="97" h="22">
                  <a:moveTo>
                    <a:pt x="0" y="0"/>
                  </a:moveTo>
                  <a:lnTo>
                    <a:pt x="97" y="0"/>
                  </a:lnTo>
                  <a:lnTo>
                    <a:pt x="97" y="2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34" name="path 734"/>
            <p:cNvSpPr/>
            <p:nvPr/>
          </p:nvSpPr>
          <p:spPr>
            <a:xfrm>
              <a:off x="40246" y="73259"/>
              <a:ext cx="62191" cy="14078"/>
            </a:xfrm>
            <a:custGeom>
              <a:avLst/>
              <a:gdLst/>
              <a:ahLst/>
              <a:cxnLst/>
              <a:rect l="0" t="0" r="0" b="0"/>
              <a:pathLst>
                <a:path w="97" h="22">
                  <a:moveTo>
                    <a:pt x="0" y="0"/>
                  </a:moveTo>
                  <a:lnTo>
                    <a:pt x="97" y="0"/>
                  </a:lnTo>
                  <a:lnTo>
                    <a:pt x="97" y="22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36" name="path 736"/>
            <p:cNvSpPr/>
            <p:nvPr/>
          </p:nvSpPr>
          <p:spPr>
            <a:xfrm>
              <a:off x="27444" y="87338"/>
              <a:ext cx="74993" cy="14468"/>
            </a:xfrm>
            <a:custGeom>
              <a:avLst/>
              <a:gdLst/>
              <a:ahLst/>
              <a:cxnLst/>
              <a:rect l="0" t="0" r="0" b="0"/>
              <a:pathLst>
                <a:path w="118" h="22">
                  <a:moveTo>
                    <a:pt x="9" y="0"/>
                  </a:moveTo>
                  <a:lnTo>
                    <a:pt x="0" y="22"/>
                  </a:lnTo>
                  <a:lnTo>
                    <a:pt x="118" y="22"/>
                  </a:lnTo>
                  <a:lnTo>
                    <a:pt x="9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38" name="path 738"/>
            <p:cNvSpPr/>
            <p:nvPr/>
          </p:nvSpPr>
          <p:spPr>
            <a:xfrm>
              <a:off x="27444" y="87338"/>
              <a:ext cx="74993" cy="14468"/>
            </a:xfrm>
            <a:custGeom>
              <a:avLst/>
              <a:gdLst/>
              <a:ahLst/>
              <a:cxnLst/>
              <a:rect l="0" t="0" r="0" b="0"/>
              <a:pathLst>
                <a:path w="118" h="22">
                  <a:moveTo>
                    <a:pt x="9" y="0"/>
                  </a:moveTo>
                  <a:lnTo>
                    <a:pt x="0" y="22"/>
                  </a:lnTo>
                  <a:lnTo>
                    <a:pt x="118" y="22"/>
                  </a:lnTo>
                  <a:lnTo>
                    <a:pt x="9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0" name="path 740"/>
            <p:cNvSpPr/>
            <p:nvPr/>
          </p:nvSpPr>
          <p:spPr>
            <a:xfrm>
              <a:off x="33324" y="87338"/>
              <a:ext cx="69113" cy="14468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0" y="0"/>
                  </a:moveTo>
                  <a:lnTo>
                    <a:pt x="108" y="0"/>
                  </a:lnTo>
                  <a:lnTo>
                    <a:pt x="108" y="2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2" name="path 742"/>
            <p:cNvSpPr/>
            <p:nvPr/>
          </p:nvSpPr>
          <p:spPr>
            <a:xfrm>
              <a:off x="33324" y="87338"/>
              <a:ext cx="69113" cy="14468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0" y="0"/>
                  </a:moveTo>
                  <a:lnTo>
                    <a:pt x="108" y="0"/>
                  </a:lnTo>
                  <a:lnTo>
                    <a:pt x="108" y="22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4" name="path 744"/>
            <p:cNvSpPr/>
            <p:nvPr/>
          </p:nvSpPr>
          <p:spPr>
            <a:xfrm>
              <a:off x="22733" y="101807"/>
              <a:ext cx="79705" cy="14996"/>
            </a:xfrm>
            <a:custGeom>
              <a:avLst/>
              <a:gdLst/>
              <a:ahLst/>
              <a:cxnLst/>
              <a:rect l="0" t="0" r="0" b="0"/>
              <a:pathLst>
                <a:path w="125" h="23">
                  <a:moveTo>
                    <a:pt x="7" y="0"/>
                  </a:moveTo>
                  <a:lnTo>
                    <a:pt x="0" y="23"/>
                  </a:lnTo>
                  <a:lnTo>
                    <a:pt x="125" y="23"/>
                  </a:lnTo>
                  <a:lnTo>
                    <a:pt x="7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6" name="path 746"/>
            <p:cNvSpPr/>
            <p:nvPr/>
          </p:nvSpPr>
          <p:spPr>
            <a:xfrm>
              <a:off x="22733" y="101807"/>
              <a:ext cx="79705" cy="14996"/>
            </a:xfrm>
            <a:custGeom>
              <a:avLst/>
              <a:gdLst/>
              <a:ahLst/>
              <a:cxnLst/>
              <a:rect l="0" t="0" r="0" b="0"/>
              <a:pathLst>
                <a:path w="125" h="23">
                  <a:moveTo>
                    <a:pt x="7" y="0"/>
                  </a:moveTo>
                  <a:lnTo>
                    <a:pt x="0" y="23"/>
                  </a:lnTo>
                  <a:lnTo>
                    <a:pt x="125" y="23"/>
                  </a:lnTo>
                  <a:lnTo>
                    <a:pt x="7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8" name="path 748"/>
            <p:cNvSpPr/>
            <p:nvPr/>
          </p:nvSpPr>
          <p:spPr>
            <a:xfrm>
              <a:off x="27444" y="101807"/>
              <a:ext cx="74993" cy="14996"/>
            </a:xfrm>
            <a:custGeom>
              <a:avLst/>
              <a:gdLst/>
              <a:ahLst/>
              <a:cxnLst/>
              <a:rect l="0" t="0" r="0" b="0"/>
              <a:pathLst>
                <a:path w="118" h="23">
                  <a:moveTo>
                    <a:pt x="0" y="0"/>
                  </a:moveTo>
                  <a:lnTo>
                    <a:pt x="118" y="0"/>
                  </a:lnTo>
                  <a:lnTo>
                    <a:pt x="118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50" name="path 750"/>
            <p:cNvSpPr/>
            <p:nvPr/>
          </p:nvSpPr>
          <p:spPr>
            <a:xfrm>
              <a:off x="22733" y="3492"/>
              <a:ext cx="79705" cy="113312"/>
            </a:xfrm>
            <a:custGeom>
              <a:avLst/>
              <a:gdLst/>
              <a:ahLst/>
              <a:cxnLst/>
              <a:rect l="0" t="0" r="0" b="0"/>
              <a:pathLst>
                <a:path w="125" h="178">
                  <a:moveTo>
                    <a:pt x="7" y="154"/>
                  </a:moveTo>
                  <a:lnTo>
                    <a:pt x="125" y="154"/>
                  </a:lnTo>
                  <a:lnTo>
                    <a:pt x="125" y="178"/>
                  </a:lnTo>
                  <a:lnTo>
                    <a:pt x="7" y="154"/>
                  </a:lnTo>
                  <a:moveTo>
                    <a:pt x="125" y="0"/>
                  </a:moveTo>
                  <a:lnTo>
                    <a:pt x="105" y="15"/>
                  </a:lnTo>
                  <a:lnTo>
                    <a:pt x="87" y="31"/>
                  </a:lnTo>
                  <a:lnTo>
                    <a:pt x="70" y="49"/>
                  </a:lnTo>
                  <a:lnTo>
                    <a:pt x="54" y="68"/>
                  </a:lnTo>
                  <a:lnTo>
                    <a:pt x="40" y="88"/>
                  </a:lnTo>
                  <a:lnTo>
                    <a:pt x="27" y="109"/>
                  </a:lnTo>
                  <a:lnTo>
                    <a:pt x="16" y="132"/>
                  </a:lnTo>
                  <a:lnTo>
                    <a:pt x="7" y="154"/>
                  </a:lnTo>
                  <a:lnTo>
                    <a:pt x="0" y="178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52" name="path 752"/>
            <p:cNvSpPr/>
            <p:nvPr/>
          </p:nvSpPr>
          <p:spPr>
            <a:xfrm>
              <a:off x="23914" y="55939"/>
              <a:ext cx="24434" cy="8013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0" y="0"/>
                  </a:moveTo>
                  <a:lnTo>
                    <a:pt x="38" y="6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54" name="path 754"/>
            <p:cNvSpPr/>
            <p:nvPr/>
          </p:nvSpPr>
          <p:spPr>
            <a:xfrm>
              <a:off x="23152" y="55187"/>
              <a:ext cx="25958" cy="9520"/>
            </a:xfrm>
            <a:custGeom>
              <a:avLst/>
              <a:gdLst/>
              <a:ahLst/>
              <a:cxnLst/>
              <a:rect l="0" t="0" r="0" b="0"/>
              <a:pathLst>
                <a:path w="40" h="14">
                  <a:moveTo>
                    <a:pt x="1" y="1"/>
                  </a:moveTo>
                  <a:lnTo>
                    <a:pt x="39" y="7"/>
                  </a:lnTo>
                  <a:lnTo>
                    <a:pt x="1" y="13"/>
                  </a:lnTo>
                  <a:lnTo>
                    <a:pt x="1" y="1"/>
                  </a:lnTo>
                </a:path>
              </a:pathLst>
            </a:custGeom>
            <a:noFill/>
            <a:ln w="1507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56" name="textbox 756"/>
          <p:cNvSpPr/>
          <p:nvPr/>
        </p:nvSpPr>
        <p:spPr>
          <a:xfrm>
            <a:off x="342900" y="3939540"/>
            <a:ext cx="528319" cy="474344"/>
          </a:xfrm>
          <a:prstGeom prst="rect">
            <a:avLst/>
          </a:prstGeom>
          <a:solidFill>
            <a:srgbClr val="B4D9E2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2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1000"/>
              </a:lnSpc>
              <a:spcBef>
                <a:spcPts val="0"/>
              </a:spcBef>
            </a:pPr>
            <a:r>
              <a:rPr sz="800" kern="0" spc="-3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W</a:t>
            </a:r>
            <a:r>
              <a:rPr sz="800" kern="0" spc="-10" dirty="0">
                <a:solidFill>
                  <a:srgbClr val="00000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V</a:t>
            </a:r>
            <a:endParaRPr sz="8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06680" algn="l" rtl="0" eaLnBrk="0">
              <a:lnSpc>
                <a:spcPct val="87000"/>
              </a:lnSpc>
            </a:pPr>
            <a:r>
              <a:rPr sz="7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μF</a:t>
            </a:r>
            <a:endParaRPr sz="7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758" name="picture 7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339725" y="3936707"/>
            <a:ext cx="533400" cy="479374"/>
          </a:xfrm>
          <a:prstGeom prst="rect">
            <a:avLst/>
          </a:prstGeom>
        </p:spPr>
      </p:pic>
      <p:pic>
        <p:nvPicPr>
          <p:cNvPr id="760" name="picture 76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2970" y="87264"/>
            <a:ext cx="453389" cy="473723"/>
          </a:xfrm>
          <a:prstGeom prst="rect">
            <a:avLst/>
          </a:prstGeom>
        </p:spPr>
      </p:pic>
      <p:graphicFrame>
        <p:nvGraphicFramePr>
          <p:cNvPr id="762" name="table 762"/>
          <p:cNvGraphicFramePr>
            <a:graphicFrameLocks noGrp="1"/>
          </p:cNvGraphicFramePr>
          <p:nvPr/>
        </p:nvGraphicFramePr>
        <p:xfrm>
          <a:off x="2539072" y="1406245"/>
          <a:ext cx="452754" cy="453390"/>
        </p:xfrm>
        <a:graphic>
          <a:graphicData uri="http://schemas.openxmlformats.org/drawingml/2006/table">
            <a:tbl>
              <a:tblPr/>
              <a:tblGrid>
                <a:gridCol w="452754"/>
              </a:tblGrid>
              <a:tr h="45021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3175" cap="flat" cmpd="sng" algn="ctr">
                      <a:solidFill>
                        <a:srgbClr val="2128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2128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2128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21283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6" name="group 16"/>
          <p:cNvGrpSpPr/>
          <p:nvPr/>
        </p:nvGrpSpPr>
        <p:grpSpPr>
          <a:xfrm rot="21600000">
            <a:off x="1665922" y="1389265"/>
            <a:ext cx="106857" cy="486371"/>
            <a:chOff x="0" y="0"/>
            <a:chExt cx="106857" cy="486371"/>
          </a:xfrm>
        </p:grpSpPr>
        <p:sp>
          <p:nvSpPr>
            <p:cNvPr id="764" name="path 764"/>
            <p:cNvSpPr/>
            <p:nvPr/>
          </p:nvSpPr>
          <p:spPr>
            <a:xfrm>
              <a:off x="761" y="195960"/>
              <a:ext cx="24295" cy="8102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0" y="0"/>
                  </a:moveTo>
                  <a:lnTo>
                    <a:pt x="38" y="6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6" name="path 766"/>
            <p:cNvSpPr/>
            <p:nvPr/>
          </p:nvSpPr>
          <p:spPr>
            <a:xfrm>
              <a:off x="0" y="195198"/>
              <a:ext cx="25818" cy="9626"/>
            </a:xfrm>
            <a:custGeom>
              <a:avLst/>
              <a:gdLst/>
              <a:ahLst/>
              <a:cxnLst/>
              <a:rect l="0" t="0" r="0" b="0"/>
              <a:pathLst>
                <a:path w="40" h="15">
                  <a:moveTo>
                    <a:pt x="1" y="1"/>
                  </a:moveTo>
                  <a:lnTo>
                    <a:pt x="39" y="7"/>
                  </a:lnTo>
                  <a:lnTo>
                    <a:pt x="1" y="13"/>
                  </a:lnTo>
                  <a:lnTo>
                    <a:pt x="1" y="1"/>
                  </a:lnTo>
                </a:path>
              </a:pathLst>
            </a:custGeom>
            <a:noFill/>
            <a:ln w="1524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8" name="path 768"/>
            <p:cNvSpPr/>
            <p:nvPr/>
          </p:nvSpPr>
          <p:spPr>
            <a:xfrm>
              <a:off x="20751" y="75247"/>
              <a:ext cx="86105" cy="335877"/>
            </a:xfrm>
            <a:custGeom>
              <a:avLst/>
              <a:gdLst/>
              <a:ahLst/>
              <a:cxnLst/>
              <a:rect l="0" t="0" r="0" b="0"/>
              <a:pathLst>
                <a:path w="135" h="528">
                  <a:moveTo>
                    <a:pt x="5" y="203"/>
                  </a:moveTo>
                  <a:lnTo>
                    <a:pt x="1" y="227"/>
                  </a:lnTo>
                  <a:lnTo>
                    <a:pt x="0" y="252"/>
                  </a:lnTo>
                  <a:moveTo>
                    <a:pt x="5" y="325"/>
                  </a:moveTo>
                  <a:lnTo>
                    <a:pt x="11" y="349"/>
                  </a:lnTo>
                  <a:lnTo>
                    <a:pt x="18" y="373"/>
                  </a:lnTo>
                  <a:moveTo>
                    <a:pt x="51" y="439"/>
                  </a:moveTo>
                  <a:lnTo>
                    <a:pt x="65" y="460"/>
                  </a:lnTo>
                  <a:lnTo>
                    <a:pt x="80" y="479"/>
                  </a:lnTo>
                  <a:lnTo>
                    <a:pt x="97" y="497"/>
                  </a:lnTo>
                  <a:moveTo>
                    <a:pt x="135" y="0"/>
                  </a:moveTo>
                  <a:lnTo>
                    <a:pt x="135" y="528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70" name="path 770"/>
            <p:cNvSpPr/>
            <p:nvPr/>
          </p:nvSpPr>
          <p:spPr>
            <a:xfrm>
              <a:off x="21932" y="204190"/>
              <a:ext cx="84925" cy="15544"/>
            </a:xfrm>
            <a:custGeom>
              <a:avLst/>
              <a:gdLst/>
              <a:ahLst/>
              <a:cxnLst/>
              <a:rect l="0" t="0" r="0" b="0"/>
              <a:pathLst>
                <a:path w="133" h="24">
                  <a:moveTo>
                    <a:pt x="3" y="0"/>
                  </a:moveTo>
                  <a:lnTo>
                    <a:pt x="0" y="24"/>
                  </a:lnTo>
                  <a:lnTo>
                    <a:pt x="133" y="24"/>
                  </a:lnTo>
                  <a:lnTo>
                    <a:pt x="3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72" name="path 772"/>
            <p:cNvSpPr/>
            <p:nvPr/>
          </p:nvSpPr>
          <p:spPr>
            <a:xfrm>
              <a:off x="21932" y="204190"/>
              <a:ext cx="84925" cy="15544"/>
            </a:xfrm>
            <a:custGeom>
              <a:avLst/>
              <a:gdLst/>
              <a:ahLst/>
              <a:cxnLst/>
              <a:rect l="0" t="0" r="0" b="0"/>
              <a:pathLst>
                <a:path w="133" h="24">
                  <a:moveTo>
                    <a:pt x="3" y="0"/>
                  </a:moveTo>
                  <a:lnTo>
                    <a:pt x="0" y="24"/>
                  </a:lnTo>
                  <a:lnTo>
                    <a:pt x="133" y="24"/>
                  </a:lnTo>
                  <a:lnTo>
                    <a:pt x="3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74" name="path 774"/>
            <p:cNvSpPr/>
            <p:nvPr/>
          </p:nvSpPr>
          <p:spPr>
            <a:xfrm>
              <a:off x="24282" y="204190"/>
              <a:ext cx="82575" cy="15544"/>
            </a:xfrm>
            <a:custGeom>
              <a:avLst/>
              <a:gdLst/>
              <a:ahLst/>
              <a:cxnLst/>
              <a:rect l="0" t="0" r="0" b="0"/>
              <a:pathLst>
                <a:path w="130" h="24">
                  <a:moveTo>
                    <a:pt x="0" y="0"/>
                  </a:moveTo>
                  <a:lnTo>
                    <a:pt x="130" y="0"/>
                  </a:lnTo>
                  <a:lnTo>
                    <a:pt x="130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76" name="path 776"/>
            <p:cNvSpPr/>
            <p:nvPr/>
          </p:nvSpPr>
          <p:spPr>
            <a:xfrm>
              <a:off x="24282" y="204190"/>
              <a:ext cx="82575" cy="15544"/>
            </a:xfrm>
            <a:custGeom>
              <a:avLst/>
              <a:gdLst/>
              <a:ahLst/>
              <a:cxnLst/>
              <a:rect l="0" t="0" r="0" b="0"/>
              <a:pathLst>
                <a:path w="130" h="24">
                  <a:moveTo>
                    <a:pt x="0" y="0"/>
                  </a:moveTo>
                  <a:lnTo>
                    <a:pt x="130" y="0"/>
                  </a:lnTo>
                  <a:lnTo>
                    <a:pt x="130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78" name="path 778"/>
            <p:cNvSpPr/>
            <p:nvPr/>
          </p:nvSpPr>
          <p:spPr>
            <a:xfrm>
              <a:off x="20751" y="219735"/>
              <a:ext cx="86105" cy="15544"/>
            </a:xfrm>
            <a:custGeom>
              <a:avLst/>
              <a:gdLst/>
              <a:ahLst/>
              <a:cxnLst/>
              <a:rect l="0" t="0" r="0" b="0"/>
              <a:pathLst>
                <a:path w="135" h="24">
                  <a:moveTo>
                    <a:pt x="1" y="0"/>
                  </a:moveTo>
                  <a:lnTo>
                    <a:pt x="0" y="24"/>
                  </a:lnTo>
                  <a:lnTo>
                    <a:pt x="135" y="24"/>
                  </a:lnTo>
                  <a:lnTo>
                    <a:pt x="1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80" name="path 780"/>
            <p:cNvSpPr/>
            <p:nvPr/>
          </p:nvSpPr>
          <p:spPr>
            <a:xfrm>
              <a:off x="20751" y="219735"/>
              <a:ext cx="86105" cy="15544"/>
            </a:xfrm>
            <a:custGeom>
              <a:avLst/>
              <a:gdLst/>
              <a:ahLst/>
              <a:cxnLst/>
              <a:rect l="0" t="0" r="0" b="0"/>
              <a:pathLst>
                <a:path w="135" h="24">
                  <a:moveTo>
                    <a:pt x="1" y="0"/>
                  </a:moveTo>
                  <a:lnTo>
                    <a:pt x="0" y="24"/>
                  </a:lnTo>
                  <a:lnTo>
                    <a:pt x="135" y="24"/>
                  </a:lnTo>
                  <a:lnTo>
                    <a:pt x="1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82" name="path 782"/>
            <p:cNvSpPr/>
            <p:nvPr/>
          </p:nvSpPr>
          <p:spPr>
            <a:xfrm>
              <a:off x="21932" y="219735"/>
              <a:ext cx="84925" cy="15544"/>
            </a:xfrm>
            <a:custGeom>
              <a:avLst/>
              <a:gdLst/>
              <a:ahLst/>
              <a:cxnLst/>
              <a:rect l="0" t="0" r="0" b="0"/>
              <a:pathLst>
                <a:path w="133" h="24">
                  <a:moveTo>
                    <a:pt x="0" y="0"/>
                  </a:moveTo>
                  <a:lnTo>
                    <a:pt x="133" y="0"/>
                  </a:lnTo>
                  <a:lnTo>
                    <a:pt x="133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84" name="path 784"/>
            <p:cNvSpPr/>
            <p:nvPr/>
          </p:nvSpPr>
          <p:spPr>
            <a:xfrm>
              <a:off x="21932" y="219735"/>
              <a:ext cx="84925" cy="15544"/>
            </a:xfrm>
            <a:custGeom>
              <a:avLst/>
              <a:gdLst/>
              <a:ahLst/>
              <a:cxnLst/>
              <a:rect l="0" t="0" r="0" b="0"/>
              <a:pathLst>
                <a:path w="133" h="24">
                  <a:moveTo>
                    <a:pt x="0" y="0"/>
                  </a:moveTo>
                  <a:lnTo>
                    <a:pt x="133" y="0"/>
                  </a:lnTo>
                  <a:lnTo>
                    <a:pt x="133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86" name="path 786"/>
            <p:cNvSpPr/>
            <p:nvPr/>
          </p:nvSpPr>
          <p:spPr>
            <a:xfrm>
              <a:off x="24282" y="282181"/>
              <a:ext cx="82575" cy="15290"/>
            </a:xfrm>
            <a:custGeom>
              <a:avLst/>
              <a:gdLst/>
              <a:ahLst/>
              <a:cxnLst/>
              <a:rect l="0" t="0" r="0" b="0"/>
              <a:pathLst>
                <a:path w="130" h="24">
                  <a:moveTo>
                    <a:pt x="0" y="0"/>
                  </a:moveTo>
                  <a:lnTo>
                    <a:pt x="5" y="24"/>
                  </a:lnTo>
                  <a:lnTo>
                    <a:pt x="130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88" name="path 788"/>
            <p:cNvSpPr/>
            <p:nvPr/>
          </p:nvSpPr>
          <p:spPr>
            <a:xfrm>
              <a:off x="24282" y="282181"/>
              <a:ext cx="82575" cy="15290"/>
            </a:xfrm>
            <a:custGeom>
              <a:avLst/>
              <a:gdLst/>
              <a:ahLst/>
              <a:cxnLst/>
              <a:rect l="0" t="0" r="0" b="0"/>
              <a:pathLst>
                <a:path w="130" h="24">
                  <a:moveTo>
                    <a:pt x="0" y="0"/>
                  </a:moveTo>
                  <a:lnTo>
                    <a:pt x="5" y="24"/>
                  </a:lnTo>
                  <a:lnTo>
                    <a:pt x="130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90" name="path 790"/>
            <p:cNvSpPr/>
            <p:nvPr/>
          </p:nvSpPr>
          <p:spPr>
            <a:xfrm>
              <a:off x="24282" y="282181"/>
              <a:ext cx="82575" cy="15290"/>
            </a:xfrm>
            <a:custGeom>
              <a:avLst/>
              <a:gdLst/>
              <a:ahLst/>
              <a:cxnLst/>
              <a:rect l="0" t="0" r="0" b="0"/>
              <a:pathLst>
                <a:path w="130" h="24">
                  <a:moveTo>
                    <a:pt x="0" y="0"/>
                  </a:moveTo>
                  <a:lnTo>
                    <a:pt x="130" y="0"/>
                  </a:lnTo>
                  <a:lnTo>
                    <a:pt x="130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92" name="path 792"/>
            <p:cNvSpPr/>
            <p:nvPr/>
          </p:nvSpPr>
          <p:spPr>
            <a:xfrm>
              <a:off x="24282" y="282181"/>
              <a:ext cx="82575" cy="15290"/>
            </a:xfrm>
            <a:custGeom>
              <a:avLst/>
              <a:gdLst/>
              <a:ahLst/>
              <a:cxnLst/>
              <a:rect l="0" t="0" r="0" b="0"/>
              <a:pathLst>
                <a:path w="130" h="24">
                  <a:moveTo>
                    <a:pt x="0" y="0"/>
                  </a:moveTo>
                  <a:lnTo>
                    <a:pt x="130" y="0"/>
                  </a:lnTo>
                  <a:lnTo>
                    <a:pt x="130" y="24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94" name="path 794"/>
            <p:cNvSpPr/>
            <p:nvPr/>
          </p:nvSpPr>
          <p:spPr>
            <a:xfrm>
              <a:off x="27800" y="297471"/>
              <a:ext cx="79057" cy="14897"/>
            </a:xfrm>
            <a:custGeom>
              <a:avLst/>
              <a:gdLst/>
              <a:ahLst/>
              <a:cxnLst/>
              <a:rect l="0" t="0" r="0" b="0"/>
              <a:pathLst>
                <a:path w="124" h="23">
                  <a:moveTo>
                    <a:pt x="0" y="0"/>
                  </a:moveTo>
                  <a:lnTo>
                    <a:pt x="7" y="23"/>
                  </a:lnTo>
                  <a:lnTo>
                    <a:pt x="124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96" name="path 796"/>
            <p:cNvSpPr/>
            <p:nvPr/>
          </p:nvSpPr>
          <p:spPr>
            <a:xfrm>
              <a:off x="27800" y="297471"/>
              <a:ext cx="79057" cy="14897"/>
            </a:xfrm>
            <a:custGeom>
              <a:avLst/>
              <a:gdLst/>
              <a:ahLst/>
              <a:cxnLst/>
              <a:rect l="0" t="0" r="0" b="0"/>
              <a:pathLst>
                <a:path w="124" h="23">
                  <a:moveTo>
                    <a:pt x="0" y="0"/>
                  </a:moveTo>
                  <a:lnTo>
                    <a:pt x="7" y="23"/>
                  </a:lnTo>
                  <a:lnTo>
                    <a:pt x="124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98" name="path 798"/>
            <p:cNvSpPr/>
            <p:nvPr/>
          </p:nvSpPr>
          <p:spPr>
            <a:xfrm>
              <a:off x="27800" y="297471"/>
              <a:ext cx="79057" cy="14897"/>
            </a:xfrm>
            <a:custGeom>
              <a:avLst/>
              <a:gdLst/>
              <a:ahLst/>
              <a:cxnLst/>
              <a:rect l="0" t="0" r="0" b="0"/>
              <a:pathLst>
                <a:path w="124" h="23">
                  <a:moveTo>
                    <a:pt x="0" y="0"/>
                  </a:moveTo>
                  <a:lnTo>
                    <a:pt x="124" y="0"/>
                  </a:lnTo>
                  <a:lnTo>
                    <a:pt x="124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00" name="path 800"/>
            <p:cNvSpPr/>
            <p:nvPr/>
          </p:nvSpPr>
          <p:spPr>
            <a:xfrm>
              <a:off x="27800" y="297471"/>
              <a:ext cx="79057" cy="14897"/>
            </a:xfrm>
            <a:custGeom>
              <a:avLst/>
              <a:gdLst/>
              <a:ahLst/>
              <a:cxnLst/>
              <a:rect l="0" t="0" r="0" b="0"/>
              <a:pathLst>
                <a:path w="124" h="23">
                  <a:moveTo>
                    <a:pt x="0" y="0"/>
                  </a:moveTo>
                  <a:lnTo>
                    <a:pt x="124" y="0"/>
                  </a:lnTo>
                  <a:lnTo>
                    <a:pt x="124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02" name="path 802"/>
            <p:cNvSpPr/>
            <p:nvPr/>
          </p:nvSpPr>
          <p:spPr>
            <a:xfrm>
              <a:off x="53149" y="354558"/>
              <a:ext cx="53708" cy="12941"/>
            </a:xfrm>
            <a:custGeom>
              <a:avLst/>
              <a:gdLst/>
              <a:ahLst/>
              <a:cxnLst/>
              <a:rect l="0" t="0" r="0" b="0"/>
              <a:pathLst>
                <a:path w="84" h="20">
                  <a:moveTo>
                    <a:pt x="0" y="0"/>
                  </a:moveTo>
                  <a:lnTo>
                    <a:pt x="14" y="20"/>
                  </a:lnTo>
                  <a:lnTo>
                    <a:pt x="84" y="20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04" name="path 804"/>
            <p:cNvSpPr/>
            <p:nvPr/>
          </p:nvSpPr>
          <p:spPr>
            <a:xfrm>
              <a:off x="53149" y="354558"/>
              <a:ext cx="53708" cy="12941"/>
            </a:xfrm>
            <a:custGeom>
              <a:avLst/>
              <a:gdLst/>
              <a:ahLst/>
              <a:cxnLst/>
              <a:rect l="0" t="0" r="0" b="0"/>
              <a:pathLst>
                <a:path w="84" h="20">
                  <a:moveTo>
                    <a:pt x="0" y="0"/>
                  </a:moveTo>
                  <a:lnTo>
                    <a:pt x="14" y="20"/>
                  </a:lnTo>
                  <a:lnTo>
                    <a:pt x="84" y="20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06" name="path 806"/>
            <p:cNvSpPr/>
            <p:nvPr/>
          </p:nvSpPr>
          <p:spPr>
            <a:xfrm>
              <a:off x="53149" y="354558"/>
              <a:ext cx="53708" cy="12941"/>
            </a:xfrm>
            <a:custGeom>
              <a:avLst/>
              <a:gdLst/>
              <a:ahLst/>
              <a:cxnLst/>
              <a:rect l="0" t="0" r="0" b="0"/>
              <a:pathLst>
                <a:path w="84" h="20">
                  <a:moveTo>
                    <a:pt x="0" y="0"/>
                  </a:moveTo>
                  <a:lnTo>
                    <a:pt x="84" y="0"/>
                  </a:lnTo>
                  <a:lnTo>
                    <a:pt x="84" y="20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08" name="path 808"/>
            <p:cNvSpPr/>
            <p:nvPr/>
          </p:nvSpPr>
          <p:spPr>
            <a:xfrm>
              <a:off x="53149" y="354558"/>
              <a:ext cx="53708" cy="12941"/>
            </a:xfrm>
            <a:custGeom>
              <a:avLst/>
              <a:gdLst/>
              <a:ahLst/>
              <a:cxnLst/>
              <a:rect l="0" t="0" r="0" b="0"/>
              <a:pathLst>
                <a:path w="84" h="20">
                  <a:moveTo>
                    <a:pt x="0" y="0"/>
                  </a:moveTo>
                  <a:lnTo>
                    <a:pt x="84" y="0"/>
                  </a:lnTo>
                  <a:lnTo>
                    <a:pt x="84" y="20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10" name="path 810"/>
            <p:cNvSpPr/>
            <p:nvPr/>
          </p:nvSpPr>
          <p:spPr>
            <a:xfrm>
              <a:off x="62166" y="367500"/>
              <a:ext cx="44691" cy="12141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0" y="0"/>
                  </a:moveTo>
                  <a:lnTo>
                    <a:pt x="15" y="19"/>
                  </a:lnTo>
                  <a:lnTo>
                    <a:pt x="70" y="19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12" name="path 812"/>
            <p:cNvSpPr/>
            <p:nvPr/>
          </p:nvSpPr>
          <p:spPr>
            <a:xfrm>
              <a:off x="62166" y="367500"/>
              <a:ext cx="44691" cy="12141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0" y="0"/>
                  </a:moveTo>
                  <a:lnTo>
                    <a:pt x="15" y="19"/>
                  </a:lnTo>
                  <a:lnTo>
                    <a:pt x="70" y="19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14" name="path 814"/>
            <p:cNvSpPr/>
            <p:nvPr/>
          </p:nvSpPr>
          <p:spPr>
            <a:xfrm>
              <a:off x="62166" y="367500"/>
              <a:ext cx="44691" cy="12141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0" y="0"/>
                  </a:moveTo>
                  <a:lnTo>
                    <a:pt x="70" y="0"/>
                  </a:lnTo>
                  <a:lnTo>
                    <a:pt x="70" y="19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16" name="path 816"/>
            <p:cNvSpPr/>
            <p:nvPr/>
          </p:nvSpPr>
          <p:spPr>
            <a:xfrm>
              <a:off x="62166" y="367500"/>
              <a:ext cx="44691" cy="12141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0" y="0"/>
                  </a:moveTo>
                  <a:lnTo>
                    <a:pt x="70" y="0"/>
                  </a:lnTo>
                  <a:lnTo>
                    <a:pt x="70" y="19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18" name="path 818"/>
            <p:cNvSpPr/>
            <p:nvPr/>
          </p:nvSpPr>
          <p:spPr>
            <a:xfrm>
              <a:off x="72097" y="379641"/>
              <a:ext cx="34759" cy="11366"/>
            </a:xfrm>
            <a:custGeom>
              <a:avLst/>
              <a:gdLst/>
              <a:ahLst/>
              <a:cxnLst/>
              <a:rect l="0" t="0" r="0" b="0"/>
              <a:pathLst>
                <a:path w="54" h="17">
                  <a:moveTo>
                    <a:pt x="0" y="0"/>
                  </a:moveTo>
                  <a:lnTo>
                    <a:pt x="16" y="17"/>
                  </a:lnTo>
                  <a:lnTo>
                    <a:pt x="54" y="17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0" name="path 820"/>
            <p:cNvSpPr/>
            <p:nvPr/>
          </p:nvSpPr>
          <p:spPr>
            <a:xfrm>
              <a:off x="72097" y="379641"/>
              <a:ext cx="34759" cy="11366"/>
            </a:xfrm>
            <a:custGeom>
              <a:avLst/>
              <a:gdLst/>
              <a:ahLst/>
              <a:cxnLst/>
              <a:rect l="0" t="0" r="0" b="0"/>
              <a:pathLst>
                <a:path w="54" h="17">
                  <a:moveTo>
                    <a:pt x="0" y="0"/>
                  </a:moveTo>
                  <a:lnTo>
                    <a:pt x="16" y="17"/>
                  </a:lnTo>
                  <a:lnTo>
                    <a:pt x="54" y="17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2" name="path 822"/>
            <p:cNvSpPr/>
            <p:nvPr/>
          </p:nvSpPr>
          <p:spPr>
            <a:xfrm>
              <a:off x="72097" y="379641"/>
              <a:ext cx="34759" cy="11366"/>
            </a:xfrm>
            <a:custGeom>
              <a:avLst/>
              <a:gdLst/>
              <a:ahLst/>
              <a:cxnLst/>
              <a:rect l="0" t="0" r="0" b="0"/>
              <a:pathLst>
                <a:path w="54" h="17">
                  <a:moveTo>
                    <a:pt x="0" y="0"/>
                  </a:moveTo>
                  <a:lnTo>
                    <a:pt x="54" y="0"/>
                  </a:lnTo>
                  <a:lnTo>
                    <a:pt x="54" y="17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4" name="path 824"/>
            <p:cNvSpPr/>
            <p:nvPr/>
          </p:nvSpPr>
          <p:spPr>
            <a:xfrm>
              <a:off x="101" y="0"/>
              <a:ext cx="106756" cy="486371"/>
            </a:xfrm>
            <a:custGeom>
              <a:avLst/>
              <a:gdLst/>
              <a:ahLst/>
              <a:cxnLst/>
              <a:rect l="0" t="0" r="0" b="0"/>
              <a:pathLst>
                <a:path w="168" h="765">
                  <a:moveTo>
                    <a:pt x="113" y="597"/>
                  </a:moveTo>
                  <a:lnTo>
                    <a:pt x="168" y="597"/>
                  </a:lnTo>
                  <a:lnTo>
                    <a:pt x="168" y="615"/>
                  </a:lnTo>
                  <a:lnTo>
                    <a:pt x="113" y="597"/>
                  </a:lnTo>
                  <a:moveTo>
                    <a:pt x="6" y="330"/>
                  </a:moveTo>
                  <a:lnTo>
                    <a:pt x="0" y="330"/>
                  </a:lnTo>
                  <a:moveTo>
                    <a:pt x="0" y="330"/>
                  </a:moveTo>
                  <a:lnTo>
                    <a:pt x="0" y="382"/>
                  </a:lnTo>
                  <a:moveTo>
                    <a:pt x="6" y="330"/>
                  </a:moveTo>
                  <a:lnTo>
                    <a:pt x="6" y="0"/>
                  </a:lnTo>
                  <a:moveTo>
                    <a:pt x="6" y="435"/>
                  </a:moveTo>
                  <a:lnTo>
                    <a:pt x="0" y="435"/>
                  </a:lnTo>
                  <a:moveTo>
                    <a:pt x="6" y="765"/>
                  </a:moveTo>
                  <a:lnTo>
                    <a:pt x="6" y="435"/>
                  </a:lnTo>
                  <a:moveTo>
                    <a:pt x="8" y="306"/>
                  </a:moveTo>
                  <a:lnTo>
                    <a:pt x="3" y="332"/>
                  </a:lnTo>
                  <a:lnTo>
                    <a:pt x="0" y="357"/>
                  </a:lnTo>
                  <a:lnTo>
                    <a:pt x="0" y="382"/>
                  </a:lnTo>
                  <a:moveTo>
                    <a:pt x="3" y="433"/>
                  </a:moveTo>
                  <a:lnTo>
                    <a:pt x="8" y="458"/>
                  </a:lnTo>
                  <a:lnTo>
                    <a:pt x="14" y="483"/>
                  </a:lnTo>
                  <a:moveTo>
                    <a:pt x="43" y="554"/>
                  </a:moveTo>
                  <a:lnTo>
                    <a:pt x="56" y="576"/>
                  </a:lnTo>
                  <a:lnTo>
                    <a:pt x="71" y="597"/>
                  </a:lnTo>
                  <a:lnTo>
                    <a:pt x="87" y="616"/>
                  </a:lnTo>
                  <a:moveTo>
                    <a:pt x="8" y="306"/>
                  </a:moveTo>
                  <a:lnTo>
                    <a:pt x="3" y="332"/>
                  </a:lnTo>
                  <a:lnTo>
                    <a:pt x="0" y="357"/>
                  </a:lnTo>
                  <a:lnTo>
                    <a:pt x="0" y="382"/>
                  </a:lnTo>
                  <a:moveTo>
                    <a:pt x="3" y="433"/>
                  </a:moveTo>
                  <a:lnTo>
                    <a:pt x="8" y="458"/>
                  </a:lnTo>
                  <a:lnTo>
                    <a:pt x="14" y="483"/>
                  </a:lnTo>
                  <a:moveTo>
                    <a:pt x="43" y="554"/>
                  </a:moveTo>
                  <a:lnTo>
                    <a:pt x="56" y="576"/>
                  </a:lnTo>
                  <a:lnTo>
                    <a:pt x="71" y="597"/>
                  </a:lnTo>
                  <a:lnTo>
                    <a:pt x="87" y="616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group 18"/>
          <p:cNvGrpSpPr/>
          <p:nvPr/>
        </p:nvGrpSpPr>
        <p:grpSpPr>
          <a:xfrm rot="21600000">
            <a:off x="1981961" y="1584185"/>
            <a:ext cx="137312" cy="196748"/>
            <a:chOff x="0" y="0"/>
            <a:chExt cx="137312" cy="196748"/>
          </a:xfrm>
        </p:grpSpPr>
        <p:sp>
          <p:nvSpPr>
            <p:cNvPr id="826" name="path 826"/>
            <p:cNvSpPr/>
            <p:nvPr/>
          </p:nvSpPr>
          <p:spPr>
            <a:xfrm>
              <a:off x="0" y="150367"/>
              <a:ext cx="24422" cy="8102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8" name="path 828"/>
            <p:cNvSpPr/>
            <p:nvPr/>
          </p:nvSpPr>
          <p:spPr>
            <a:xfrm>
              <a:off x="57226" y="0"/>
              <a:ext cx="80086" cy="196748"/>
            </a:xfrm>
            <a:custGeom>
              <a:avLst/>
              <a:gdLst/>
              <a:ahLst/>
              <a:cxnLst/>
              <a:rect l="0" t="0" r="0" b="0"/>
              <a:pathLst>
                <a:path w="126" h="309">
                  <a:moveTo>
                    <a:pt x="126" y="75"/>
                  </a:moveTo>
                  <a:lnTo>
                    <a:pt x="125" y="50"/>
                  </a:lnTo>
                  <a:lnTo>
                    <a:pt x="122" y="25"/>
                  </a:lnTo>
                  <a:lnTo>
                    <a:pt x="117" y="0"/>
                  </a:lnTo>
                  <a:moveTo>
                    <a:pt x="38" y="309"/>
                  </a:moveTo>
                  <a:lnTo>
                    <a:pt x="54" y="290"/>
                  </a:lnTo>
                  <a:lnTo>
                    <a:pt x="69" y="269"/>
                  </a:lnTo>
                  <a:lnTo>
                    <a:pt x="82" y="247"/>
                  </a:lnTo>
                  <a:moveTo>
                    <a:pt x="117" y="151"/>
                  </a:moveTo>
                  <a:lnTo>
                    <a:pt x="122" y="126"/>
                  </a:lnTo>
                  <a:moveTo>
                    <a:pt x="126" y="75"/>
                  </a:moveTo>
                  <a:lnTo>
                    <a:pt x="125" y="50"/>
                  </a:lnTo>
                  <a:lnTo>
                    <a:pt x="122" y="25"/>
                  </a:lnTo>
                  <a:lnTo>
                    <a:pt x="117" y="0"/>
                  </a:lnTo>
                  <a:moveTo>
                    <a:pt x="38" y="309"/>
                  </a:moveTo>
                  <a:lnTo>
                    <a:pt x="54" y="290"/>
                  </a:lnTo>
                  <a:lnTo>
                    <a:pt x="69" y="269"/>
                  </a:lnTo>
                  <a:lnTo>
                    <a:pt x="82" y="247"/>
                  </a:lnTo>
                  <a:moveTo>
                    <a:pt x="117" y="151"/>
                  </a:moveTo>
                  <a:lnTo>
                    <a:pt x="122" y="126"/>
                  </a:lnTo>
                  <a:moveTo>
                    <a:pt x="0" y="304"/>
                  </a:moveTo>
                  <a:lnTo>
                    <a:pt x="16" y="286"/>
                  </a:lnTo>
                  <a:lnTo>
                    <a:pt x="31" y="267"/>
                  </a:lnTo>
                  <a:lnTo>
                    <a:pt x="44" y="247"/>
                  </a:lnTo>
                  <a:moveTo>
                    <a:pt x="93" y="63"/>
                  </a:moveTo>
                  <a:lnTo>
                    <a:pt x="91" y="39"/>
                  </a:lnTo>
                  <a:lnTo>
                    <a:pt x="88" y="16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830" name="textbox 830"/>
          <p:cNvSpPr/>
          <p:nvPr/>
        </p:nvSpPr>
        <p:spPr>
          <a:xfrm>
            <a:off x="1653324" y="1442415"/>
            <a:ext cx="494030" cy="3803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1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9380" algn="l" rtl="0" eaLnBrk="0">
              <a:lnSpc>
                <a:spcPts val="430"/>
              </a:lnSpc>
              <a:spcBef>
                <a:spcPts val="5"/>
              </a:spcBef>
              <a:tabLst>
                <a:tab pos="177800" algn="l"/>
              </a:tabLst>
            </a:pP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	</a:t>
            </a:r>
            <a:r>
              <a:rPr sz="600" kern="0" spc="-1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470</a:t>
            </a:r>
            <a:r>
              <a:rPr sz="600" kern="0" spc="-1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endParaRPr sz="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119380" algn="l" rtl="0" eaLnBrk="0">
              <a:lnSpc>
                <a:spcPts val="405"/>
              </a:lnSpc>
              <a:spcBef>
                <a:spcPts val="290"/>
              </a:spcBef>
              <a:tabLst>
                <a:tab pos="177800" algn="l"/>
              </a:tabLst>
            </a:pP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	</a:t>
            </a:r>
            <a:r>
              <a:rPr sz="600" kern="0" spc="-1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25V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endParaRPr sz="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l" rtl="0" eaLnBrk="0">
              <a:lnSpc>
                <a:spcPct val="141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9380" algn="l" rtl="0" eaLnBrk="0">
              <a:lnSpc>
                <a:spcPts val="405"/>
              </a:lnSpc>
              <a:spcBef>
                <a:spcPts val="0"/>
              </a:spcBef>
              <a:tabLst>
                <a:tab pos="177800" algn="l"/>
              </a:tabLst>
            </a:pP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	</a:t>
            </a:r>
            <a:r>
              <a:rPr sz="600" kern="0" spc="-1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VT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</a:t>
            </a:r>
            <a:endParaRPr sz="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832" name="path 832"/>
          <p:cNvSpPr/>
          <p:nvPr/>
        </p:nvSpPr>
        <p:spPr>
          <a:xfrm>
            <a:off x="2064879" y="1668506"/>
            <a:ext cx="66637" cy="141294"/>
          </a:xfrm>
          <a:custGeom>
            <a:avLst/>
            <a:gdLst/>
            <a:ahLst/>
            <a:cxnLst/>
            <a:rect l="0" t="0" r="0" b="0"/>
            <a:pathLst>
              <a:path w="104" h="222">
                <a:moveTo>
                  <a:pt x="104" y="222"/>
                </a:moveTo>
                <a:lnTo>
                  <a:pt x="104" y="0"/>
                </a:lnTo>
                <a:moveTo>
                  <a:pt x="37" y="116"/>
                </a:moveTo>
                <a:lnTo>
                  <a:pt x="48" y="94"/>
                </a:lnTo>
                <a:lnTo>
                  <a:pt x="58" y="71"/>
                </a:lnTo>
                <a:lnTo>
                  <a:pt x="66" y="47"/>
                </a:lnTo>
                <a:moveTo>
                  <a:pt x="37" y="116"/>
                </a:moveTo>
                <a:lnTo>
                  <a:pt x="48" y="94"/>
                </a:lnTo>
                <a:lnTo>
                  <a:pt x="58" y="71"/>
                </a:lnTo>
                <a:lnTo>
                  <a:pt x="66" y="47"/>
                </a:lnTo>
                <a:moveTo>
                  <a:pt x="0" y="117"/>
                </a:moveTo>
                <a:lnTo>
                  <a:pt x="11" y="96"/>
                </a:lnTo>
                <a:lnTo>
                  <a:pt x="22" y="75"/>
                </a:lnTo>
                <a:lnTo>
                  <a:pt x="31" y="53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34" name="path 834"/>
          <p:cNvSpPr/>
          <p:nvPr/>
        </p:nvSpPr>
        <p:spPr>
          <a:xfrm>
            <a:off x="1978418" y="1735341"/>
            <a:ext cx="25946" cy="9429"/>
          </a:xfrm>
          <a:custGeom>
            <a:avLst/>
            <a:gdLst/>
            <a:ahLst/>
            <a:cxnLst/>
            <a:rect l="0" t="0" r="0" b="0"/>
            <a:pathLst>
              <a:path w="40" h="14">
                <a:moveTo>
                  <a:pt x="39" y="13"/>
                </a:moveTo>
                <a:lnTo>
                  <a:pt x="1" y="7"/>
                </a:lnTo>
                <a:lnTo>
                  <a:pt x="39" y="1"/>
                </a:lnTo>
                <a:lnTo>
                  <a:pt x="39" y="13"/>
                </a:lnTo>
              </a:path>
            </a:pathLst>
          </a:custGeom>
          <a:noFill/>
          <a:ln w="1492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20" name="group 20"/>
          <p:cNvGrpSpPr/>
          <p:nvPr/>
        </p:nvGrpSpPr>
        <p:grpSpPr>
          <a:xfrm rot="21600000">
            <a:off x="1675180" y="1698589"/>
            <a:ext cx="97599" cy="46580"/>
            <a:chOff x="0" y="0"/>
            <a:chExt cx="97599" cy="46580"/>
          </a:xfrm>
        </p:grpSpPr>
        <p:sp>
          <p:nvSpPr>
            <p:cNvPr id="836" name="path 836"/>
            <p:cNvSpPr/>
            <p:nvPr/>
          </p:nvSpPr>
          <p:spPr>
            <a:xfrm>
              <a:off x="23253" y="5250"/>
              <a:ext cx="20637" cy="41330"/>
            </a:xfrm>
            <a:custGeom>
              <a:avLst/>
              <a:gdLst/>
              <a:ahLst/>
              <a:cxnLst/>
              <a:rect l="0" t="0" r="0" b="0"/>
              <a:pathLst>
                <a:path w="32" h="65">
                  <a:moveTo>
                    <a:pt x="0" y="0"/>
                  </a:moveTo>
                  <a:lnTo>
                    <a:pt x="9" y="22"/>
                  </a:lnTo>
                  <a:lnTo>
                    <a:pt x="19" y="44"/>
                  </a:lnTo>
                  <a:lnTo>
                    <a:pt x="32" y="65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38" name="path 838"/>
            <p:cNvSpPr/>
            <p:nvPr/>
          </p:nvSpPr>
          <p:spPr>
            <a:xfrm>
              <a:off x="23253" y="5250"/>
              <a:ext cx="74345" cy="14333"/>
            </a:xfrm>
            <a:custGeom>
              <a:avLst/>
              <a:gdLst/>
              <a:ahLst/>
              <a:cxnLst/>
              <a:rect l="0" t="0" r="0" b="0"/>
              <a:pathLst>
                <a:path w="117" h="22">
                  <a:moveTo>
                    <a:pt x="0" y="0"/>
                  </a:moveTo>
                  <a:lnTo>
                    <a:pt x="9" y="22"/>
                  </a:lnTo>
                  <a:lnTo>
                    <a:pt x="117" y="2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40" name="path 840"/>
            <p:cNvSpPr/>
            <p:nvPr/>
          </p:nvSpPr>
          <p:spPr>
            <a:xfrm>
              <a:off x="23253" y="5250"/>
              <a:ext cx="74345" cy="14333"/>
            </a:xfrm>
            <a:custGeom>
              <a:avLst/>
              <a:gdLst/>
              <a:ahLst/>
              <a:cxnLst/>
              <a:rect l="0" t="0" r="0" b="0"/>
              <a:pathLst>
                <a:path w="117" h="22">
                  <a:moveTo>
                    <a:pt x="0" y="0"/>
                  </a:moveTo>
                  <a:lnTo>
                    <a:pt x="9" y="22"/>
                  </a:lnTo>
                  <a:lnTo>
                    <a:pt x="117" y="22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42" name="path 842"/>
            <p:cNvSpPr/>
            <p:nvPr/>
          </p:nvSpPr>
          <p:spPr>
            <a:xfrm>
              <a:off x="23253" y="5250"/>
              <a:ext cx="74345" cy="14333"/>
            </a:xfrm>
            <a:custGeom>
              <a:avLst/>
              <a:gdLst/>
              <a:ahLst/>
              <a:cxnLst/>
              <a:rect l="0" t="0" r="0" b="0"/>
              <a:pathLst>
                <a:path w="117" h="22">
                  <a:moveTo>
                    <a:pt x="0" y="0"/>
                  </a:moveTo>
                  <a:lnTo>
                    <a:pt x="117" y="0"/>
                  </a:lnTo>
                  <a:lnTo>
                    <a:pt x="117" y="2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44" name="path 844"/>
            <p:cNvSpPr/>
            <p:nvPr/>
          </p:nvSpPr>
          <p:spPr>
            <a:xfrm>
              <a:off x="23253" y="5250"/>
              <a:ext cx="74345" cy="14333"/>
            </a:xfrm>
            <a:custGeom>
              <a:avLst/>
              <a:gdLst/>
              <a:ahLst/>
              <a:cxnLst/>
              <a:rect l="0" t="0" r="0" b="0"/>
              <a:pathLst>
                <a:path w="117" h="22">
                  <a:moveTo>
                    <a:pt x="0" y="0"/>
                  </a:moveTo>
                  <a:lnTo>
                    <a:pt x="117" y="0"/>
                  </a:lnTo>
                  <a:lnTo>
                    <a:pt x="117" y="22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46" name="path 846"/>
            <p:cNvSpPr/>
            <p:nvPr/>
          </p:nvSpPr>
          <p:spPr>
            <a:xfrm>
              <a:off x="29006" y="19583"/>
              <a:ext cx="68592" cy="13821"/>
            </a:xfrm>
            <a:custGeom>
              <a:avLst/>
              <a:gdLst/>
              <a:ahLst/>
              <a:cxnLst/>
              <a:rect l="0" t="0" r="0" b="0"/>
              <a:pathLst>
                <a:path w="108" h="21">
                  <a:moveTo>
                    <a:pt x="0" y="0"/>
                  </a:moveTo>
                  <a:lnTo>
                    <a:pt x="10" y="21"/>
                  </a:lnTo>
                  <a:lnTo>
                    <a:pt x="108" y="21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48" name="path 848"/>
            <p:cNvSpPr/>
            <p:nvPr/>
          </p:nvSpPr>
          <p:spPr>
            <a:xfrm>
              <a:off x="29006" y="19583"/>
              <a:ext cx="68592" cy="13821"/>
            </a:xfrm>
            <a:custGeom>
              <a:avLst/>
              <a:gdLst/>
              <a:ahLst/>
              <a:cxnLst/>
              <a:rect l="0" t="0" r="0" b="0"/>
              <a:pathLst>
                <a:path w="108" h="21">
                  <a:moveTo>
                    <a:pt x="0" y="0"/>
                  </a:moveTo>
                  <a:lnTo>
                    <a:pt x="10" y="21"/>
                  </a:lnTo>
                  <a:lnTo>
                    <a:pt x="108" y="21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50" name="path 850"/>
            <p:cNvSpPr/>
            <p:nvPr/>
          </p:nvSpPr>
          <p:spPr>
            <a:xfrm>
              <a:off x="29006" y="19583"/>
              <a:ext cx="68592" cy="13821"/>
            </a:xfrm>
            <a:custGeom>
              <a:avLst/>
              <a:gdLst/>
              <a:ahLst/>
              <a:cxnLst/>
              <a:rect l="0" t="0" r="0" b="0"/>
              <a:pathLst>
                <a:path w="108" h="21">
                  <a:moveTo>
                    <a:pt x="0" y="0"/>
                  </a:moveTo>
                  <a:lnTo>
                    <a:pt x="108" y="0"/>
                  </a:lnTo>
                  <a:lnTo>
                    <a:pt x="108" y="21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52" name="path 852"/>
            <p:cNvSpPr/>
            <p:nvPr/>
          </p:nvSpPr>
          <p:spPr>
            <a:xfrm>
              <a:off x="29006" y="19583"/>
              <a:ext cx="68592" cy="13821"/>
            </a:xfrm>
            <a:custGeom>
              <a:avLst/>
              <a:gdLst/>
              <a:ahLst/>
              <a:cxnLst/>
              <a:rect l="0" t="0" r="0" b="0"/>
              <a:pathLst>
                <a:path w="108" h="21">
                  <a:moveTo>
                    <a:pt x="0" y="0"/>
                  </a:moveTo>
                  <a:lnTo>
                    <a:pt x="108" y="0"/>
                  </a:lnTo>
                  <a:lnTo>
                    <a:pt x="108" y="21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54" name="path 854"/>
            <p:cNvSpPr/>
            <p:nvPr/>
          </p:nvSpPr>
          <p:spPr>
            <a:xfrm>
              <a:off x="35928" y="33404"/>
              <a:ext cx="61671" cy="13175"/>
            </a:xfrm>
            <a:custGeom>
              <a:avLst/>
              <a:gdLst/>
              <a:ahLst/>
              <a:cxnLst/>
              <a:rect l="0" t="0" r="0" b="0"/>
              <a:pathLst>
                <a:path w="97" h="20">
                  <a:moveTo>
                    <a:pt x="0" y="0"/>
                  </a:moveTo>
                  <a:lnTo>
                    <a:pt x="12" y="20"/>
                  </a:lnTo>
                  <a:lnTo>
                    <a:pt x="97" y="20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56" name="path 856"/>
            <p:cNvSpPr/>
            <p:nvPr/>
          </p:nvSpPr>
          <p:spPr>
            <a:xfrm>
              <a:off x="35928" y="33404"/>
              <a:ext cx="61671" cy="13175"/>
            </a:xfrm>
            <a:custGeom>
              <a:avLst/>
              <a:gdLst/>
              <a:ahLst/>
              <a:cxnLst/>
              <a:rect l="0" t="0" r="0" b="0"/>
              <a:pathLst>
                <a:path w="97" h="20">
                  <a:moveTo>
                    <a:pt x="0" y="0"/>
                  </a:moveTo>
                  <a:lnTo>
                    <a:pt x="12" y="20"/>
                  </a:lnTo>
                  <a:lnTo>
                    <a:pt x="97" y="20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58" name="path 858"/>
            <p:cNvSpPr/>
            <p:nvPr/>
          </p:nvSpPr>
          <p:spPr>
            <a:xfrm>
              <a:off x="35928" y="33404"/>
              <a:ext cx="61671" cy="13175"/>
            </a:xfrm>
            <a:custGeom>
              <a:avLst/>
              <a:gdLst/>
              <a:ahLst/>
              <a:cxnLst/>
              <a:rect l="0" t="0" r="0" b="0"/>
              <a:pathLst>
                <a:path w="97" h="20">
                  <a:moveTo>
                    <a:pt x="0" y="0"/>
                  </a:moveTo>
                  <a:lnTo>
                    <a:pt x="97" y="0"/>
                  </a:lnTo>
                  <a:lnTo>
                    <a:pt x="97" y="20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60" name="path 860"/>
            <p:cNvSpPr/>
            <p:nvPr/>
          </p:nvSpPr>
          <p:spPr>
            <a:xfrm>
              <a:off x="0" y="0"/>
              <a:ext cx="97599" cy="46580"/>
            </a:xfrm>
            <a:custGeom>
              <a:avLst/>
              <a:gdLst/>
              <a:ahLst/>
              <a:cxnLst/>
              <a:rect l="0" t="0" r="0" b="0"/>
              <a:pathLst>
                <a:path w="153" h="73">
                  <a:moveTo>
                    <a:pt x="56" y="52"/>
                  </a:moveTo>
                  <a:lnTo>
                    <a:pt x="153" y="52"/>
                  </a:lnTo>
                  <a:lnTo>
                    <a:pt x="153" y="73"/>
                  </a:lnTo>
                  <a:lnTo>
                    <a:pt x="56" y="52"/>
                  </a:lnTo>
                  <a:moveTo>
                    <a:pt x="0" y="0"/>
                  </a:moveTo>
                  <a:lnTo>
                    <a:pt x="8" y="23"/>
                  </a:lnTo>
                  <a:lnTo>
                    <a:pt x="17" y="46"/>
                  </a:lnTo>
                  <a:lnTo>
                    <a:pt x="29" y="69"/>
                  </a:lnTo>
                  <a:moveTo>
                    <a:pt x="0" y="0"/>
                  </a:moveTo>
                  <a:lnTo>
                    <a:pt x="8" y="23"/>
                  </a:lnTo>
                  <a:lnTo>
                    <a:pt x="17" y="46"/>
                  </a:lnTo>
                  <a:lnTo>
                    <a:pt x="29" y="69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862" name="path 862"/>
          <p:cNvSpPr/>
          <p:nvPr/>
        </p:nvSpPr>
        <p:spPr>
          <a:xfrm>
            <a:off x="2092883" y="1624134"/>
            <a:ext cx="24041" cy="43501"/>
          </a:xfrm>
          <a:custGeom>
            <a:avLst/>
            <a:gdLst/>
            <a:ahLst/>
            <a:cxnLst/>
            <a:rect l="0" t="0" r="0" b="0"/>
            <a:pathLst>
              <a:path w="37" h="68">
                <a:moveTo>
                  <a:pt x="34" y="59"/>
                </a:moveTo>
                <a:lnTo>
                  <a:pt x="36" y="35"/>
                </a:lnTo>
                <a:lnTo>
                  <a:pt x="37" y="11"/>
                </a:lnTo>
                <a:moveTo>
                  <a:pt x="34" y="59"/>
                </a:moveTo>
                <a:lnTo>
                  <a:pt x="36" y="35"/>
                </a:lnTo>
                <a:lnTo>
                  <a:pt x="37" y="11"/>
                </a:lnTo>
                <a:moveTo>
                  <a:pt x="0" y="68"/>
                </a:moveTo>
                <a:lnTo>
                  <a:pt x="3" y="45"/>
                </a:lnTo>
                <a:lnTo>
                  <a:pt x="5" y="22"/>
                </a:lnTo>
                <a:lnTo>
                  <a:pt x="5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22" name="group 22"/>
          <p:cNvGrpSpPr/>
          <p:nvPr/>
        </p:nvGrpSpPr>
        <p:grpSpPr>
          <a:xfrm rot="21600000">
            <a:off x="1997531" y="1638828"/>
            <a:ext cx="25818" cy="9280"/>
            <a:chOff x="0" y="0"/>
            <a:chExt cx="25818" cy="9280"/>
          </a:xfrm>
        </p:grpSpPr>
        <p:sp>
          <p:nvSpPr>
            <p:cNvPr id="864" name="path 864"/>
            <p:cNvSpPr/>
            <p:nvPr/>
          </p:nvSpPr>
          <p:spPr>
            <a:xfrm>
              <a:off x="761" y="724"/>
              <a:ext cx="24294" cy="7830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66" name="path 866"/>
            <p:cNvSpPr/>
            <p:nvPr/>
          </p:nvSpPr>
          <p:spPr>
            <a:xfrm>
              <a:off x="0" y="0"/>
              <a:ext cx="25818" cy="9280"/>
            </a:xfrm>
            <a:custGeom>
              <a:avLst/>
              <a:gdLst/>
              <a:ahLst/>
              <a:cxnLst/>
              <a:rect l="0" t="0" r="0" b="0"/>
              <a:pathLst>
                <a:path w="40" h="14">
                  <a:moveTo>
                    <a:pt x="39" y="13"/>
                  </a:moveTo>
                  <a:lnTo>
                    <a:pt x="1" y="7"/>
                  </a:lnTo>
                  <a:lnTo>
                    <a:pt x="39" y="1"/>
                  </a:lnTo>
                  <a:lnTo>
                    <a:pt x="39" y="13"/>
                  </a:lnTo>
                </a:path>
              </a:pathLst>
            </a:custGeom>
            <a:noFill/>
            <a:ln w="145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24" name="group 24"/>
          <p:cNvGrpSpPr/>
          <p:nvPr/>
        </p:nvGrpSpPr>
        <p:grpSpPr>
          <a:xfrm rot="21600000">
            <a:off x="1666024" y="1623880"/>
            <a:ext cx="106756" cy="44625"/>
            <a:chOff x="0" y="0"/>
            <a:chExt cx="106756" cy="44625"/>
          </a:xfrm>
        </p:grpSpPr>
        <p:sp>
          <p:nvSpPr>
            <p:cNvPr id="868" name="path 868"/>
            <p:cNvSpPr/>
            <p:nvPr/>
          </p:nvSpPr>
          <p:spPr>
            <a:xfrm>
              <a:off x="20650" y="0"/>
              <a:ext cx="3530" cy="44625"/>
            </a:xfrm>
            <a:custGeom>
              <a:avLst/>
              <a:gdLst/>
              <a:ahLst/>
              <a:cxnLst/>
              <a:rect l="0" t="0" r="0" b="0"/>
              <a:pathLst>
                <a:path w="5" h="70">
                  <a:moveTo>
                    <a:pt x="0" y="0"/>
                  </a:moveTo>
                  <a:lnTo>
                    <a:pt x="0" y="23"/>
                  </a:lnTo>
                  <a:lnTo>
                    <a:pt x="1" y="46"/>
                  </a:lnTo>
                  <a:lnTo>
                    <a:pt x="5" y="7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70" name="path 870"/>
            <p:cNvSpPr/>
            <p:nvPr/>
          </p:nvSpPr>
          <p:spPr>
            <a:xfrm>
              <a:off x="20650" y="0"/>
              <a:ext cx="86105" cy="15044"/>
            </a:xfrm>
            <a:custGeom>
              <a:avLst/>
              <a:gdLst/>
              <a:ahLst/>
              <a:cxnLst/>
              <a:rect l="0" t="0" r="0" b="0"/>
              <a:pathLst>
                <a:path w="135" h="23">
                  <a:moveTo>
                    <a:pt x="0" y="0"/>
                  </a:moveTo>
                  <a:lnTo>
                    <a:pt x="0" y="23"/>
                  </a:lnTo>
                  <a:lnTo>
                    <a:pt x="135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72" name="path 872"/>
            <p:cNvSpPr/>
            <p:nvPr/>
          </p:nvSpPr>
          <p:spPr>
            <a:xfrm>
              <a:off x="20650" y="0"/>
              <a:ext cx="86105" cy="15044"/>
            </a:xfrm>
            <a:custGeom>
              <a:avLst/>
              <a:gdLst/>
              <a:ahLst/>
              <a:cxnLst/>
              <a:rect l="0" t="0" r="0" b="0"/>
              <a:pathLst>
                <a:path w="135" h="23">
                  <a:moveTo>
                    <a:pt x="0" y="0"/>
                  </a:moveTo>
                  <a:lnTo>
                    <a:pt x="0" y="23"/>
                  </a:lnTo>
                  <a:lnTo>
                    <a:pt x="135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74" name="path 874"/>
            <p:cNvSpPr/>
            <p:nvPr/>
          </p:nvSpPr>
          <p:spPr>
            <a:xfrm>
              <a:off x="20650" y="0"/>
              <a:ext cx="86105" cy="15044"/>
            </a:xfrm>
            <a:custGeom>
              <a:avLst/>
              <a:gdLst/>
              <a:ahLst/>
              <a:cxnLst/>
              <a:rect l="0" t="0" r="0" b="0"/>
              <a:pathLst>
                <a:path w="135" h="23">
                  <a:moveTo>
                    <a:pt x="0" y="0"/>
                  </a:moveTo>
                  <a:lnTo>
                    <a:pt x="135" y="0"/>
                  </a:lnTo>
                  <a:lnTo>
                    <a:pt x="135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76" name="path 876"/>
            <p:cNvSpPr/>
            <p:nvPr/>
          </p:nvSpPr>
          <p:spPr>
            <a:xfrm>
              <a:off x="20650" y="0"/>
              <a:ext cx="86105" cy="15044"/>
            </a:xfrm>
            <a:custGeom>
              <a:avLst/>
              <a:gdLst/>
              <a:ahLst/>
              <a:cxnLst/>
              <a:rect l="0" t="0" r="0" b="0"/>
              <a:pathLst>
                <a:path w="135" h="23">
                  <a:moveTo>
                    <a:pt x="0" y="0"/>
                  </a:moveTo>
                  <a:lnTo>
                    <a:pt x="135" y="0"/>
                  </a:lnTo>
                  <a:lnTo>
                    <a:pt x="135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78" name="path 878"/>
            <p:cNvSpPr/>
            <p:nvPr/>
          </p:nvSpPr>
          <p:spPr>
            <a:xfrm>
              <a:off x="20650" y="15044"/>
              <a:ext cx="86105" cy="14790"/>
            </a:xfrm>
            <a:custGeom>
              <a:avLst/>
              <a:gdLst/>
              <a:ahLst/>
              <a:cxnLst/>
              <a:rect l="0" t="0" r="0" b="0"/>
              <a:pathLst>
                <a:path w="135" h="23">
                  <a:moveTo>
                    <a:pt x="0" y="0"/>
                  </a:moveTo>
                  <a:lnTo>
                    <a:pt x="1" y="23"/>
                  </a:lnTo>
                  <a:lnTo>
                    <a:pt x="135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80" name="path 880"/>
            <p:cNvSpPr/>
            <p:nvPr/>
          </p:nvSpPr>
          <p:spPr>
            <a:xfrm>
              <a:off x="20650" y="15044"/>
              <a:ext cx="86105" cy="14790"/>
            </a:xfrm>
            <a:custGeom>
              <a:avLst/>
              <a:gdLst/>
              <a:ahLst/>
              <a:cxnLst/>
              <a:rect l="0" t="0" r="0" b="0"/>
              <a:pathLst>
                <a:path w="135" h="23">
                  <a:moveTo>
                    <a:pt x="0" y="0"/>
                  </a:moveTo>
                  <a:lnTo>
                    <a:pt x="1" y="23"/>
                  </a:lnTo>
                  <a:lnTo>
                    <a:pt x="135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82" name="path 882"/>
            <p:cNvSpPr/>
            <p:nvPr/>
          </p:nvSpPr>
          <p:spPr>
            <a:xfrm>
              <a:off x="20650" y="15044"/>
              <a:ext cx="86105" cy="14790"/>
            </a:xfrm>
            <a:custGeom>
              <a:avLst/>
              <a:gdLst/>
              <a:ahLst/>
              <a:cxnLst/>
              <a:rect l="0" t="0" r="0" b="0"/>
              <a:pathLst>
                <a:path w="135" h="23">
                  <a:moveTo>
                    <a:pt x="0" y="0"/>
                  </a:moveTo>
                  <a:lnTo>
                    <a:pt x="135" y="0"/>
                  </a:lnTo>
                  <a:lnTo>
                    <a:pt x="135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84" name="path 884"/>
            <p:cNvSpPr/>
            <p:nvPr/>
          </p:nvSpPr>
          <p:spPr>
            <a:xfrm>
              <a:off x="20650" y="15044"/>
              <a:ext cx="86105" cy="14790"/>
            </a:xfrm>
            <a:custGeom>
              <a:avLst/>
              <a:gdLst/>
              <a:ahLst/>
              <a:cxnLst/>
              <a:rect l="0" t="0" r="0" b="0"/>
              <a:pathLst>
                <a:path w="135" h="23">
                  <a:moveTo>
                    <a:pt x="0" y="0"/>
                  </a:moveTo>
                  <a:lnTo>
                    <a:pt x="135" y="0"/>
                  </a:lnTo>
                  <a:lnTo>
                    <a:pt x="135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86" name="path 886"/>
            <p:cNvSpPr/>
            <p:nvPr/>
          </p:nvSpPr>
          <p:spPr>
            <a:xfrm>
              <a:off x="21831" y="29835"/>
              <a:ext cx="84925" cy="14790"/>
            </a:xfrm>
            <a:custGeom>
              <a:avLst/>
              <a:gdLst/>
              <a:ahLst/>
              <a:cxnLst/>
              <a:rect l="0" t="0" r="0" b="0"/>
              <a:pathLst>
                <a:path w="133" h="23">
                  <a:moveTo>
                    <a:pt x="0" y="0"/>
                  </a:moveTo>
                  <a:lnTo>
                    <a:pt x="3" y="23"/>
                  </a:lnTo>
                  <a:lnTo>
                    <a:pt x="133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88" name="path 888"/>
            <p:cNvSpPr/>
            <p:nvPr/>
          </p:nvSpPr>
          <p:spPr>
            <a:xfrm>
              <a:off x="21831" y="29835"/>
              <a:ext cx="84925" cy="14790"/>
            </a:xfrm>
            <a:custGeom>
              <a:avLst/>
              <a:gdLst/>
              <a:ahLst/>
              <a:cxnLst/>
              <a:rect l="0" t="0" r="0" b="0"/>
              <a:pathLst>
                <a:path w="133" h="23">
                  <a:moveTo>
                    <a:pt x="0" y="0"/>
                  </a:moveTo>
                  <a:lnTo>
                    <a:pt x="3" y="23"/>
                  </a:lnTo>
                  <a:lnTo>
                    <a:pt x="133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90" name="path 890"/>
            <p:cNvSpPr/>
            <p:nvPr/>
          </p:nvSpPr>
          <p:spPr>
            <a:xfrm>
              <a:off x="21831" y="29835"/>
              <a:ext cx="84925" cy="14790"/>
            </a:xfrm>
            <a:custGeom>
              <a:avLst/>
              <a:gdLst/>
              <a:ahLst/>
              <a:cxnLst/>
              <a:rect l="0" t="0" r="0" b="0"/>
              <a:pathLst>
                <a:path w="133" h="23">
                  <a:moveTo>
                    <a:pt x="0" y="0"/>
                  </a:moveTo>
                  <a:lnTo>
                    <a:pt x="133" y="0"/>
                  </a:lnTo>
                  <a:lnTo>
                    <a:pt x="133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92" name="path 892"/>
            <p:cNvSpPr/>
            <p:nvPr/>
          </p:nvSpPr>
          <p:spPr>
            <a:xfrm>
              <a:off x="0" y="7468"/>
              <a:ext cx="106756" cy="37157"/>
            </a:xfrm>
            <a:custGeom>
              <a:avLst/>
              <a:gdLst/>
              <a:ahLst/>
              <a:cxnLst/>
              <a:rect l="0" t="0" r="0" b="0"/>
              <a:pathLst>
                <a:path w="168" h="58">
                  <a:moveTo>
                    <a:pt x="34" y="35"/>
                  </a:moveTo>
                  <a:lnTo>
                    <a:pt x="168" y="35"/>
                  </a:lnTo>
                  <a:lnTo>
                    <a:pt x="168" y="58"/>
                  </a:lnTo>
                  <a:lnTo>
                    <a:pt x="34" y="35"/>
                  </a:lnTo>
                  <a:moveTo>
                    <a:pt x="0" y="49"/>
                  </a:moveTo>
                  <a:lnTo>
                    <a:pt x="0" y="0"/>
                  </a:lnTo>
                  <a:moveTo>
                    <a:pt x="0" y="0"/>
                  </a:moveTo>
                  <a:lnTo>
                    <a:pt x="0" y="24"/>
                  </a:lnTo>
                  <a:lnTo>
                    <a:pt x="3" y="48"/>
                  </a:lnTo>
                  <a:moveTo>
                    <a:pt x="0" y="0"/>
                  </a:moveTo>
                  <a:lnTo>
                    <a:pt x="0" y="24"/>
                  </a:lnTo>
                  <a:lnTo>
                    <a:pt x="3" y="48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894" name="path 894"/>
          <p:cNvSpPr/>
          <p:nvPr/>
        </p:nvSpPr>
        <p:spPr>
          <a:xfrm>
            <a:off x="2055253" y="1455115"/>
            <a:ext cx="75260" cy="144221"/>
          </a:xfrm>
          <a:custGeom>
            <a:avLst/>
            <a:gdLst/>
            <a:ahLst/>
            <a:cxnLst/>
            <a:rect l="0" t="0" r="0" b="0"/>
            <a:pathLst>
              <a:path w="118" h="227">
                <a:moveTo>
                  <a:pt x="118" y="227"/>
                </a:moveTo>
                <a:lnTo>
                  <a:pt x="118" y="0"/>
                </a:lnTo>
                <a:moveTo>
                  <a:pt x="86" y="203"/>
                </a:moveTo>
                <a:lnTo>
                  <a:pt x="80" y="178"/>
                </a:lnTo>
                <a:lnTo>
                  <a:pt x="72" y="154"/>
                </a:lnTo>
                <a:lnTo>
                  <a:pt x="62" y="130"/>
                </a:lnTo>
                <a:lnTo>
                  <a:pt x="51" y="108"/>
                </a:lnTo>
                <a:lnTo>
                  <a:pt x="38" y="86"/>
                </a:lnTo>
                <a:moveTo>
                  <a:pt x="86" y="203"/>
                </a:moveTo>
                <a:lnTo>
                  <a:pt x="80" y="178"/>
                </a:lnTo>
                <a:lnTo>
                  <a:pt x="72" y="154"/>
                </a:lnTo>
                <a:lnTo>
                  <a:pt x="62" y="130"/>
                </a:lnTo>
                <a:lnTo>
                  <a:pt x="51" y="108"/>
                </a:lnTo>
                <a:lnTo>
                  <a:pt x="38" y="86"/>
                </a:lnTo>
                <a:moveTo>
                  <a:pt x="56" y="219"/>
                </a:moveTo>
                <a:lnTo>
                  <a:pt x="51" y="195"/>
                </a:lnTo>
                <a:lnTo>
                  <a:pt x="44" y="172"/>
                </a:lnTo>
                <a:lnTo>
                  <a:pt x="35" y="150"/>
                </a:lnTo>
                <a:lnTo>
                  <a:pt x="25" y="128"/>
                </a:lnTo>
                <a:lnTo>
                  <a:pt x="13" y="107"/>
                </a:lnTo>
                <a:lnTo>
                  <a:pt x="0" y="87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26" name="group 26"/>
          <p:cNvGrpSpPr/>
          <p:nvPr/>
        </p:nvGrpSpPr>
        <p:grpSpPr>
          <a:xfrm rot="21600000">
            <a:off x="1967483" y="1542135"/>
            <a:ext cx="25958" cy="9753"/>
            <a:chOff x="0" y="0"/>
            <a:chExt cx="25958" cy="9753"/>
          </a:xfrm>
        </p:grpSpPr>
        <p:sp>
          <p:nvSpPr>
            <p:cNvPr id="896" name="path 896"/>
            <p:cNvSpPr/>
            <p:nvPr/>
          </p:nvSpPr>
          <p:spPr>
            <a:xfrm>
              <a:off x="761" y="762"/>
              <a:ext cx="24434" cy="8228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98" name="path 898"/>
            <p:cNvSpPr/>
            <p:nvPr/>
          </p:nvSpPr>
          <p:spPr>
            <a:xfrm>
              <a:off x="0" y="0"/>
              <a:ext cx="25958" cy="9753"/>
            </a:xfrm>
            <a:custGeom>
              <a:avLst/>
              <a:gdLst/>
              <a:ahLst/>
              <a:cxnLst/>
              <a:rect l="0" t="0" r="0" b="0"/>
              <a:pathLst>
                <a:path w="40" h="15">
                  <a:moveTo>
                    <a:pt x="39" y="14"/>
                  </a:moveTo>
                  <a:lnTo>
                    <a:pt x="1" y="7"/>
                  </a:lnTo>
                  <a:lnTo>
                    <a:pt x="39" y="1"/>
                  </a:lnTo>
                  <a:lnTo>
                    <a:pt x="39" y="14"/>
                  </a:lnTo>
                </a:path>
              </a:pathLst>
            </a:custGeom>
            <a:noFill/>
            <a:ln w="1524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28" name="group 28"/>
          <p:cNvGrpSpPr/>
          <p:nvPr/>
        </p:nvGrpSpPr>
        <p:grpSpPr>
          <a:xfrm rot="21600000">
            <a:off x="1671256" y="1508150"/>
            <a:ext cx="101523" cy="85305"/>
            <a:chOff x="0" y="0"/>
            <a:chExt cx="101523" cy="85305"/>
          </a:xfrm>
        </p:grpSpPr>
        <p:sp>
          <p:nvSpPr>
            <p:cNvPr id="900" name="path 900"/>
            <p:cNvSpPr/>
            <p:nvPr/>
          </p:nvSpPr>
          <p:spPr>
            <a:xfrm>
              <a:off x="18948" y="0"/>
              <a:ext cx="37884" cy="85305"/>
            </a:xfrm>
            <a:custGeom>
              <a:avLst/>
              <a:gdLst/>
              <a:ahLst/>
              <a:cxnLst/>
              <a:rect l="0" t="0" r="0" b="0"/>
              <a:pathLst>
                <a:path w="59" h="134">
                  <a:moveTo>
                    <a:pt x="59" y="0"/>
                  </a:moveTo>
                  <a:lnTo>
                    <a:pt x="45" y="20"/>
                  </a:lnTo>
                  <a:lnTo>
                    <a:pt x="32" y="41"/>
                  </a:lnTo>
                  <a:lnTo>
                    <a:pt x="22" y="63"/>
                  </a:lnTo>
                  <a:lnTo>
                    <a:pt x="12" y="86"/>
                  </a:lnTo>
                  <a:lnTo>
                    <a:pt x="5" y="110"/>
                  </a:lnTo>
                  <a:lnTo>
                    <a:pt x="0" y="134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02" name="path 902"/>
            <p:cNvSpPr/>
            <p:nvPr/>
          </p:nvSpPr>
          <p:spPr>
            <a:xfrm>
              <a:off x="47815" y="0"/>
              <a:ext cx="53708" cy="12928"/>
            </a:xfrm>
            <a:custGeom>
              <a:avLst/>
              <a:gdLst/>
              <a:ahLst/>
              <a:cxnLst/>
              <a:rect l="0" t="0" r="0" b="0"/>
              <a:pathLst>
                <a:path w="84" h="20">
                  <a:moveTo>
                    <a:pt x="14" y="0"/>
                  </a:moveTo>
                  <a:lnTo>
                    <a:pt x="0" y="20"/>
                  </a:lnTo>
                  <a:lnTo>
                    <a:pt x="84" y="20"/>
                  </a:lnTo>
                  <a:lnTo>
                    <a:pt x="14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04" name="path 904"/>
            <p:cNvSpPr/>
            <p:nvPr/>
          </p:nvSpPr>
          <p:spPr>
            <a:xfrm>
              <a:off x="47815" y="0"/>
              <a:ext cx="53708" cy="12928"/>
            </a:xfrm>
            <a:custGeom>
              <a:avLst/>
              <a:gdLst/>
              <a:ahLst/>
              <a:cxnLst/>
              <a:rect l="0" t="0" r="0" b="0"/>
              <a:pathLst>
                <a:path w="84" h="20">
                  <a:moveTo>
                    <a:pt x="14" y="0"/>
                  </a:moveTo>
                  <a:lnTo>
                    <a:pt x="0" y="20"/>
                  </a:lnTo>
                  <a:lnTo>
                    <a:pt x="84" y="20"/>
                  </a:lnTo>
                  <a:lnTo>
                    <a:pt x="14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06" name="path 906"/>
            <p:cNvSpPr/>
            <p:nvPr/>
          </p:nvSpPr>
          <p:spPr>
            <a:xfrm>
              <a:off x="56832" y="0"/>
              <a:ext cx="44691" cy="12928"/>
            </a:xfrm>
            <a:custGeom>
              <a:avLst/>
              <a:gdLst/>
              <a:ahLst/>
              <a:cxnLst/>
              <a:rect l="0" t="0" r="0" b="0"/>
              <a:pathLst>
                <a:path w="70" h="20">
                  <a:moveTo>
                    <a:pt x="0" y="0"/>
                  </a:moveTo>
                  <a:lnTo>
                    <a:pt x="70" y="0"/>
                  </a:lnTo>
                  <a:lnTo>
                    <a:pt x="70" y="20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08" name="path 908"/>
            <p:cNvSpPr/>
            <p:nvPr/>
          </p:nvSpPr>
          <p:spPr>
            <a:xfrm>
              <a:off x="56832" y="0"/>
              <a:ext cx="44691" cy="12928"/>
            </a:xfrm>
            <a:custGeom>
              <a:avLst/>
              <a:gdLst/>
              <a:ahLst/>
              <a:cxnLst/>
              <a:rect l="0" t="0" r="0" b="0"/>
              <a:pathLst>
                <a:path w="70" h="20">
                  <a:moveTo>
                    <a:pt x="0" y="0"/>
                  </a:moveTo>
                  <a:lnTo>
                    <a:pt x="70" y="0"/>
                  </a:lnTo>
                  <a:lnTo>
                    <a:pt x="70" y="20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10" name="path 910"/>
            <p:cNvSpPr/>
            <p:nvPr/>
          </p:nvSpPr>
          <p:spPr>
            <a:xfrm>
              <a:off x="39852" y="12928"/>
              <a:ext cx="61671" cy="13461"/>
            </a:xfrm>
            <a:custGeom>
              <a:avLst/>
              <a:gdLst/>
              <a:ahLst/>
              <a:cxnLst/>
              <a:rect l="0" t="0" r="0" b="0"/>
              <a:pathLst>
                <a:path w="97" h="21">
                  <a:moveTo>
                    <a:pt x="12" y="0"/>
                  </a:moveTo>
                  <a:lnTo>
                    <a:pt x="0" y="21"/>
                  </a:lnTo>
                  <a:lnTo>
                    <a:pt x="97" y="21"/>
                  </a:lnTo>
                  <a:lnTo>
                    <a:pt x="12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12" name="path 912"/>
            <p:cNvSpPr/>
            <p:nvPr/>
          </p:nvSpPr>
          <p:spPr>
            <a:xfrm>
              <a:off x="39852" y="12928"/>
              <a:ext cx="61671" cy="13461"/>
            </a:xfrm>
            <a:custGeom>
              <a:avLst/>
              <a:gdLst/>
              <a:ahLst/>
              <a:cxnLst/>
              <a:rect l="0" t="0" r="0" b="0"/>
              <a:pathLst>
                <a:path w="97" h="21">
                  <a:moveTo>
                    <a:pt x="12" y="0"/>
                  </a:moveTo>
                  <a:lnTo>
                    <a:pt x="0" y="21"/>
                  </a:lnTo>
                  <a:lnTo>
                    <a:pt x="97" y="21"/>
                  </a:lnTo>
                  <a:lnTo>
                    <a:pt x="12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14" name="path 914"/>
            <p:cNvSpPr/>
            <p:nvPr/>
          </p:nvSpPr>
          <p:spPr>
            <a:xfrm>
              <a:off x="47815" y="12928"/>
              <a:ext cx="53708" cy="13461"/>
            </a:xfrm>
            <a:custGeom>
              <a:avLst/>
              <a:gdLst/>
              <a:ahLst/>
              <a:cxnLst/>
              <a:rect l="0" t="0" r="0" b="0"/>
              <a:pathLst>
                <a:path w="84" h="21">
                  <a:moveTo>
                    <a:pt x="0" y="0"/>
                  </a:moveTo>
                  <a:lnTo>
                    <a:pt x="84" y="0"/>
                  </a:lnTo>
                  <a:lnTo>
                    <a:pt x="84" y="21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16" name="path 916"/>
            <p:cNvSpPr/>
            <p:nvPr/>
          </p:nvSpPr>
          <p:spPr>
            <a:xfrm>
              <a:off x="47815" y="12928"/>
              <a:ext cx="53708" cy="13461"/>
            </a:xfrm>
            <a:custGeom>
              <a:avLst/>
              <a:gdLst/>
              <a:ahLst/>
              <a:cxnLst/>
              <a:rect l="0" t="0" r="0" b="0"/>
              <a:pathLst>
                <a:path w="84" h="21">
                  <a:moveTo>
                    <a:pt x="0" y="0"/>
                  </a:moveTo>
                  <a:lnTo>
                    <a:pt x="84" y="0"/>
                  </a:lnTo>
                  <a:lnTo>
                    <a:pt x="84" y="21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18" name="path 918"/>
            <p:cNvSpPr/>
            <p:nvPr/>
          </p:nvSpPr>
          <p:spPr>
            <a:xfrm>
              <a:off x="32931" y="26390"/>
              <a:ext cx="68592" cy="14109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10" y="0"/>
                  </a:moveTo>
                  <a:lnTo>
                    <a:pt x="0" y="22"/>
                  </a:lnTo>
                  <a:lnTo>
                    <a:pt x="108" y="22"/>
                  </a:lnTo>
                  <a:lnTo>
                    <a:pt x="1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20" name="path 920"/>
            <p:cNvSpPr/>
            <p:nvPr/>
          </p:nvSpPr>
          <p:spPr>
            <a:xfrm>
              <a:off x="32931" y="26390"/>
              <a:ext cx="68592" cy="14109"/>
            </a:xfrm>
            <a:custGeom>
              <a:avLst/>
              <a:gdLst/>
              <a:ahLst/>
              <a:cxnLst/>
              <a:rect l="0" t="0" r="0" b="0"/>
              <a:pathLst>
                <a:path w="108" h="22">
                  <a:moveTo>
                    <a:pt x="10" y="0"/>
                  </a:moveTo>
                  <a:lnTo>
                    <a:pt x="0" y="22"/>
                  </a:lnTo>
                  <a:lnTo>
                    <a:pt x="108" y="22"/>
                  </a:lnTo>
                  <a:lnTo>
                    <a:pt x="1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22" name="path 922"/>
            <p:cNvSpPr/>
            <p:nvPr/>
          </p:nvSpPr>
          <p:spPr>
            <a:xfrm>
              <a:off x="39852" y="26390"/>
              <a:ext cx="61671" cy="14109"/>
            </a:xfrm>
            <a:custGeom>
              <a:avLst/>
              <a:gdLst/>
              <a:ahLst/>
              <a:cxnLst/>
              <a:rect l="0" t="0" r="0" b="0"/>
              <a:pathLst>
                <a:path w="97" h="22">
                  <a:moveTo>
                    <a:pt x="0" y="0"/>
                  </a:moveTo>
                  <a:lnTo>
                    <a:pt x="97" y="0"/>
                  </a:lnTo>
                  <a:lnTo>
                    <a:pt x="97" y="2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24" name="path 924"/>
            <p:cNvSpPr/>
            <p:nvPr/>
          </p:nvSpPr>
          <p:spPr>
            <a:xfrm>
              <a:off x="39852" y="26390"/>
              <a:ext cx="61671" cy="14109"/>
            </a:xfrm>
            <a:custGeom>
              <a:avLst/>
              <a:gdLst/>
              <a:ahLst/>
              <a:cxnLst/>
              <a:rect l="0" t="0" r="0" b="0"/>
              <a:pathLst>
                <a:path w="97" h="22">
                  <a:moveTo>
                    <a:pt x="0" y="0"/>
                  </a:moveTo>
                  <a:lnTo>
                    <a:pt x="97" y="0"/>
                  </a:lnTo>
                  <a:lnTo>
                    <a:pt x="97" y="22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26" name="path 926"/>
            <p:cNvSpPr/>
            <p:nvPr/>
          </p:nvSpPr>
          <p:spPr>
            <a:xfrm>
              <a:off x="27177" y="40499"/>
              <a:ext cx="74345" cy="14630"/>
            </a:xfrm>
            <a:custGeom>
              <a:avLst/>
              <a:gdLst/>
              <a:ahLst/>
              <a:cxnLst/>
              <a:rect l="0" t="0" r="0" b="0"/>
              <a:pathLst>
                <a:path w="117" h="23">
                  <a:moveTo>
                    <a:pt x="9" y="0"/>
                  </a:moveTo>
                  <a:lnTo>
                    <a:pt x="0" y="23"/>
                  </a:lnTo>
                  <a:lnTo>
                    <a:pt x="117" y="23"/>
                  </a:lnTo>
                  <a:lnTo>
                    <a:pt x="9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28" name="path 928"/>
            <p:cNvSpPr/>
            <p:nvPr/>
          </p:nvSpPr>
          <p:spPr>
            <a:xfrm>
              <a:off x="27177" y="40499"/>
              <a:ext cx="74345" cy="14630"/>
            </a:xfrm>
            <a:custGeom>
              <a:avLst/>
              <a:gdLst/>
              <a:ahLst/>
              <a:cxnLst/>
              <a:rect l="0" t="0" r="0" b="0"/>
              <a:pathLst>
                <a:path w="117" h="23">
                  <a:moveTo>
                    <a:pt x="9" y="0"/>
                  </a:moveTo>
                  <a:lnTo>
                    <a:pt x="0" y="23"/>
                  </a:lnTo>
                  <a:lnTo>
                    <a:pt x="117" y="23"/>
                  </a:lnTo>
                  <a:lnTo>
                    <a:pt x="9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30" name="path 930"/>
            <p:cNvSpPr/>
            <p:nvPr/>
          </p:nvSpPr>
          <p:spPr>
            <a:xfrm>
              <a:off x="32931" y="40499"/>
              <a:ext cx="68592" cy="14630"/>
            </a:xfrm>
            <a:custGeom>
              <a:avLst/>
              <a:gdLst/>
              <a:ahLst/>
              <a:cxnLst/>
              <a:rect l="0" t="0" r="0" b="0"/>
              <a:pathLst>
                <a:path w="108" h="23">
                  <a:moveTo>
                    <a:pt x="0" y="0"/>
                  </a:moveTo>
                  <a:lnTo>
                    <a:pt x="108" y="0"/>
                  </a:lnTo>
                  <a:lnTo>
                    <a:pt x="108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32" name="path 932"/>
            <p:cNvSpPr/>
            <p:nvPr/>
          </p:nvSpPr>
          <p:spPr>
            <a:xfrm>
              <a:off x="32931" y="40499"/>
              <a:ext cx="68592" cy="14630"/>
            </a:xfrm>
            <a:custGeom>
              <a:avLst/>
              <a:gdLst/>
              <a:ahLst/>
              <a:cxnLst/>
              <a:rect l="0" t="0" r="0" b="0"/>
              <a:pathLst>
                <a:path w="108" h="23">
                  <a:moveTo>
                    <a:pt x="0" y="0"/>
                  </a:moveTo>
                  <a:lnTo>
                    <a:pt x="108" y="0"/>
                  </a:lnTo>
                  <a:lnTo>
                    <a:pt x="108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34" name="path 934"/>
            <p:cNvSpPr/>
            <p:nvPr/>
          </p:nvSpPr>
          <p:spPr>
            <a:xfrm>
              <a:off x="22466" y="55130"/>
              <a:ext cx="79057" cy="14896"/>
            </a:xfrm>
            <a:custGeom>
              <a:avLst/>
              <a:gdLst/>
              <a:ahLst/>
              <a:cxnLst/>
              <a:rect l="0" t="0" r="0" b="0"/>
              <a:pathLst>
                <a:path w="124" h="23">
                  <a:moveTo>
                    <a:pt x="7" y="0"/>
                  </a:moveTo>
                  <a:lnTo>
                    <a:pt x="0" y="23"/>
                  </a:lnTo>
                  <a:lnTo>
                    <a:pt x="124" y="23"/>
                  </a:lnTo>
                  <a:lnTo>
                    <a:pt x="7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36" name="path 936"/>
            <p:cNvSpPr/>
            <p:nvPr/>
          </p:nvSpPr>
          <p:spPr>
            <a:xfrm>
              <a:off x="22466" y="55130"/>
              <a:ext cx="79057" cy="14896"/>
            </a:xfrm>
            <a:custGeom>
              <a:avLst/>
              <a:gdLst/>
              <a:ahLst/>
              <a:cxnLst/>
              <a:rect l="0" t="0" r="0" b="0"/>
              <a:pathLst>
                <a:path w="124" h="23">
                  <a:moveTo>
                    <a:pt x="7" y="0"/>
                  </a:moveTo>
                  <a:lnTo>
                    <a:pt x="0" y="23"/>
                  </a:lnTo>
                  <a:lnTo>
                    <a:pt x="124" y="23"/>
                  </a:lnTo>
                  <a:lnTo>
                    <a:pt x="7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38" name="path 938"/>
            <p:cNvSpPr/>
            <p:nvPr/>
          </p:nvSpPr>
          <p:spPr>
            <a:xfrm>
              <a:off x="27177" y="55130"/>
              <a:ext cx="74345" cy="14896"/>
            </a:xfrm>
            <a:custGeom>
              <a:avLst/>
              <a:gdLst/>
              <a:ahLst/>
              <a:cxnLst/>
              <a:rect l="0" t="0" r="0" b="0"/>
              <a:pathLst>
                <a:path w="117" h="23">
                  <a:moveTo>
                    <a:pt x="0" y="0"/>
                  </a:moveTo>
                  <a:lnTo>
                    <a:pt x="117" y="0"/>
                  </a:lnTo>
                  <a:lnTo>
                    <a:pt x="117" y="23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40" name="path 940"/>
            <p:cNvSpPr/>
            <p:nvPr/>
          </p:nvSpPr>
          <p:spPr>
            <a:xfrm>
              <a:off x="27177" y="55130"/>
              <a:ext cx="74345" cy="14896"/>
            </a:xfrm>
            <a:custGeom>
              <a:avLst/>
              <a:gdLst/>
              <a:ahLst/>
              <a:cxnLst/>
              <a:rect l="0" t="0" r="0" b="0"/>
              <a:pathLst>
                <a:path w="117" h="23">
                  <a:moveTo>
                    <a:pt x="0" y="0"/>
                  </a:moveTo>
                  <a:lnTo>
                    <a:pt x="117" y="0"/>
                  </a:lnTo>
                  <a:lnTo>
                    <a:pt x="117" y="23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42" name="path 942"/>
            <p:cNvSpPr/>
            <p:nvPr/>
          </p:nvSpPr>
          <p:spPr>
            <a:xfrm>
              <a:off x="18948" y="70027"/>
              <a:ext cx="82575" cy="15278"/>
            </a:xfrm>
            <a:custGeom>
              <a:avLst/>
              <a:gdLst/>
              <a:ahLst/>
              <a:cxnLst/>
              <a:rect l="0" t="0" r="0" b="0"/>
              <a:pathLst>
                <a:path w="130" h="24">
                  <a:moveTo>
                    <a:pt x="5" y="0"/>
                  </a:moveTo>
                  <a:lnTo>
                    <a:pt x="0" y="24"/>
                  </a:lnTo>
                  <a:lnTo>
                    <a:pt x="130" y="24"/>
                  </a:lnTo>
                  <a:lnTo>
                    <a:pt x="5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44" name="path 944"/>
            <p:cNvSpPr/>
            <p:nvPr/>
          </p:nvSpPr>
          <p:spPr>
            <a:xfrm>
              <a:off x="18948" y="70027"/>
              <a:ext cx="82575" cy="15278"/>
            </a:xfrm>
            <a:custGeom>
              <a:avLst/>
              <a:gdLst/>
              <a:ahLst/>
              <a:cxnLst/>
              <a:rect l="0" t="0" r="0" b="0"/>
              <a:pathLst>
                <a:path w="130" h="24">
                  <a:moveTo>
                    <a:pt x="5" y="0"/>
                  </a:moveTo>
                  <a:lnTo>
                    <a:pt x="0" y="24"/>
                  </a:lnTo>
                  <a:lnTo>
                    <a:pt x="130" y="24"/>
                  </a:lnTo>
                  <a:lnTo>
                    <a:pt x="5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46" name="path 946"/>
            <p:cNvSpPr/>
            <p:nvPr/>
          </p:nvSpPr>
          <p:spPr>
            <a:xfrm>
              <a:off x="22466" y="70027"/>
              <a:ext cx="79057" cy="15278"/>
            </a:xfrm>
            <a:custGeom>
              <a:avLst/>
              <a:gdLst/>
              <a:ahLst/>
              <a:cxnLst/>
              <a:rect l="0" t="0" r="0" b="0"/>
              <a:pathLst>
                <a:path w="124" h="24">
                  <a:moveTo>
                    <a:pt x="0" y="0"/>
                  </a:moveTo>
                  <a:lnTo>
                    <a:pt x="124" y="0"/>
                  </a:lnTo>
                  <a:lnTo>
                    <a:pt x="124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48" name="path 948"/>
            <p:cNvSpPr/>
            <p:nvPr/>
          </p:nvSpPr>
          <p:spPr>
            <a:xfrm>
              <a:off x="0" y="1701"/>
              <a:ext cx="101523" cy="83604"/>
            </a:xfrm>
            <a:custGeom>
              <a:avLst/>
              <a:gdLst/>
              <a:ahLst/>
              <a:cxnLst/>
              <a:rect l="0" t="0" r="0" b="0"/>
              <a:pathLst>
                <a:path w="159" h="131">
                  <a:moveTo>
                    <a:pt x="35" y="107"/>
                  </a:moveTo>
                  <a:lnTo>
                    <a:pt x="159" y="107"/>
                  </a:lnTo>
                  <a:lnTo>
                    <a:pt x="159" y="131"/>
                  </a:lnTo>
                  <a:lnTo>
                    <a:pt x="35" y="107"/>
                  </a:lnTo>
                  <a:moveTo>
                    <a:pt x="48" y="0"/>
                  </a:moveTo>
                  <a:lnTo>
                    <a:pt x="35" y="22"/>
                  </a:lnTo>
                  <a:lnTo>
                    <a:pt x="24" y="44"/>
                  </a:lnTo>
                  <a:lnTo>
                    <a:pt x="14" y="68"/>
                  </a:lnTo>
                  <a:lnTo>
                    <a:pt x="6" y="92"/>
                  </a:lnTo>
                  <a:lnTo>
                    <a:pt x="0" y="117"/>
                  </a:lnTo>
                  <a:moveTo>
                    <a:pt x="48" y="0"/>
                  </a:moveTo>
                  <a:lnTo>
                    <a:pt x="35" y="22"/>
                  </a:lnTo>
                  <a:lnTo>
                    <a:pt x="24" y="44"/>
                  </a:lnTo>
                  <a:lnTo>
                    <a:pt x="14" y="68"/>
                  </a:lnTo>
                  <a:lnTo>
                    <a:pt x="6" y="92"/>
                  </a:lnTo>
                  <a:lnTo>
                    <a:pt x="0" y="117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50" name="textbox 950"/>
          <p:cNvSpPr/>
          <p:nvPr/>
        </p:nvSpPr>
        <p:spPr>
          <a:xfrm>
            <a:off x="2357645" y="1508566"/>
            <a:ext cx="581659" cy="2940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08915" indent="-196215" algn="l" rtl="0" eaLnBrk="0">
              <a:lnSpc>
                <a:spcPct val="93000"/>
              </a:lnSpc>
              <a:tabLst>
                <a:tab pos="242570" algn="l"/>
                <a:tab pos="353695" algn="l"/>
              </a:tabLst>
            </a:pPr>
            <a:r>
              <a:rPr sz="400" u="sng" kern="0" spc="0" baseline="1300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负极标识</a:t>
            </a:r>
            <a:r>
              <a:rPr sz="200" u="sng" kern="0" spc="4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200" kern="0" spc="3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200" strike="sngStrike" kern="0" spc="1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sz="200" kern="0" spc="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1000</a:t>
            </a:r>
            <a:r>
              <a:rPr sz="600" kern="0" spc="1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	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	</a:t>
            </a:r>
            <a:r>
              <a:rPr sz="600" kern="0" spc="-1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25V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	</a:t>
            </a:r>
            <a:r>
              <a:rPr sz="600" kern="0" spc="14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sz="600" kern="0" spc="-1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VT</a:t>
            </a:r>
            <a:r>
              <a:rPr sz="600" kern="0" spc="0" dirty="0">
                <a:solidFill>
                  <a:srgbClr val="2128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</a:t>
            </a:r>
            <a:endParaRPr sz="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30" name="group 30"/>
          <p:cNvGrpSpPr/>
          <p:nvPr/>
        </p:nvGrpSpPr>
        <p:grpSpPr>
          <a:xfrm rot="21600000">
            <a:off x="2913333" y="1734311"/>
            <a:ext cx="25958" cy="9626"/>
            <a:chOff x="0" y="0"/>
            <a:chExt cx="25958" cy="9626"/>
          </a:xfrm>
        </p:grpSpPr>
        <p:sp>
          <p:nvSpPr>
            <p:cNvPr id="952" name="path 952"/>
            <p:cNvSpPr/>
            <p:nvPr/>
          </p:nvSpPr>
          <p:spPr>
            <a:xfrm>
              <a:off x="761" y="761"/>
              <a:ext cx="24434" cy="8102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54" name="path 954"/>
            <p:cNvSpPr/>
            <p:nvPr/>
          </p:nvSpPr>
          <p:spPr>
            <a:xfrm>
              <a:off x="0" y="0"/>
              <a:ext cx="25958" cy="9626"/>
            </a:xfrm>
            <a:custGeom>
              <a:avLst/>
              <a:gdLst/>
              <a:ahLst/>
              <a:cxnLst/>
              <a:rect l="0" t="0" r="0" b="0"/>
              <a:pathLst>
                <a:path w="40" h="15">
                  <a:moveTo>
                    <a:pt x="39" y="13"/>
                  </a:moveTo>
                  <a:lnTo>
                    <a:pt x="1" y="7"/>
                  </a:lnTo>
                  <a:lnTo>
                    <a:pt x="39" y="1"/>
                  </a:lnTo>
                  <a:lnTo>
                    <a:pt x="39" y="13"/>
                  </a:lnTo>
                </a:path>
              </a:pathLst>
            </a:custGeom>
            <a:noFill/>
            <a:ln w="1524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56" name="path 956"/>
          <p:cNvSpPr/>
          <p:nvPr/>
        </p:nvSpPr>
        <p:spPr>
          <a:xfrm>
            <a:off x="2566771" y="1687258"/>
            <a:ext cx="34366" cy="70028"/>
          </a:xfrm>
          <a:custGeom>
            <a:avLst/>
            <a:gdLst/>
            <a:ahLst/>
            <a:cxnLst/>
            <a:rect l="0" t="0" r="0" b="0"/>
            <a:pathLst>
              <a:path w="54" h="110">
                <a:moveTo>
                  <a:pt x="0" y="0"/>
                </a:moveTo>
                <a:lnTo>
                  <a:pt x="7" y="23"/>
                </a:lnTo>
                <a:lnTo>
                  <a:pt x="16" y="46"/>
                </a:lnTo>
                <a:lnTo>
                  <a:pt x="27" y="68"/>
                </a:lnTo>
                <a:lnTo>
                  <a:pt x="39" y="89"/>
                </a:lnTo>
                <a:lnTo>
                  <a:pt x="54" y="11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32" name="group 32"/>
          <p:cNvGrpSpPr/>
          <p:nvPr/>
        </p:nvGrpSpPr>
        <p:grpSpPr>
          <a:xfrm rot="21600000">
            <a:off x="2897471" y="1632280"/>
            <a:ext cx="25946" cy="9753"/>
            <a:chOff x="0" y="0"/>
            <a:chExt cx="25946" cy="9753"/>
          </a:xfrm>
        </p:grpSpPr>
        <p:sp>
          <p:nvSpPr>
            <p:cNvPr id="958" name="path 958"/>
            <p:cNvSpPr/>
            <p:nvPr/>
          </p:nvSpPr>
          <p:spPr>
            <a:xfrm>
              <a:off x="761" y="761"/>
              <a:ext cx="24422" cy="8229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60" name="path 960"/>
            <p:cNvSpPr/>
            <p:nvPr/>
          </p:nvSpPr>
          <p:spPr>
            <a:xfrm>
              <a:off x="0" y="0"/>
              <a:ext cx="25946" cy="9753"/>
            </a:xfrm>
            <a:custGeom>
              <a:avLst/>
              <a:gdLst/>
              <a:ahLst/>
              <a:cxnLst/>
              <a:rect l="0" t="0" r="0" b="0"/>
              <a:pathLst>
                <a:path w="40" h="15">
                  <a:moveTo>
                    <a:pt x="39" y="14"/>
                  </a:moveTo>
                  <a:lnTo>
                    <a:pt x="1" y="7"/>
                  </a:lnTo>
                  <a:lnTo>
                    <a:pt x="39" y="1"/>
                  </a:lnTo>
                  <a:lnTo>
                    <a:pt x="39" y="14"/>
                  </a:lnTo>
                </a:path>
              </a:pathLst>
            </a:custGeom>
            <a:noFill/>
            <a:ln w="1524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62" name="path 962"/>
          <p:cNvSpPr/>
          <p:nvPr/>
        </p:nvSpPr>
        <p:spPr>
          <a:xfrm>
            <a:off x="2513469" y="1593977"/>
            <a:ext cx="53301" cy="93281"/>
          </a:xfrm>
          <a:custGeom>
            <a:avLst/>
            <a:gdLst/>
            <a:ahLst/>
            <a:cxnLst/>
            <a:rect l="0" t="0" r="0" b="0"/>
            <a:pathLst>
              <a:path w="83" h="146">
                <a:moveTo>
                  <a:pt x="78" y="0"/>
                </a:moveTo>
                <a:lnTo>
                  <a:pt x="74" y="24"/>
                </a:lnTo>
                <a:lnTo>
                  <a:pt x="72" y="49"/>
                </a:lnTo>
                <a:lnTo>
                  <a:pt x="72" y="73"/>
                </a:lnTo>
                <a:lnTo>
                  <a:pt x="74" y="98"/>
                </a:lnTo>
                <a:lnTo>
                  <a:pt x="78" y="122"/>
                </a:lnTo>
                <a:lnTo>
                  <a:pt x="83" y="146"/>
                </a:lnTo>
                <a:moveTo>
                  <a:pt x="0" y="9"/>
                </a:moveTo>
                <a:lnTo>
                  <a:pt x="0" y="113"/>
                </a:lnTo>
                <a:moveTo>
                  <a:pt x="47" y="113"/>
                </a:moveTo>
                <a:lnTo>
                  <a:pt x="0" y="113"/>
                </a:lnTo>
                <a:moveTo>
                  <a:pt x="47" y="9"/>
                </a:moveTo>
                <a:lnTo>
                  <a:pt x="0" y="9"/>
                </a:lnTo>
                <a:moveTo>
                  <a:pt x="47" y="9"/>
                </a:moveTo>
                <a:lnTo>
                  <a:pt x="40" y="9"/>
                </a:lnTo>
                <a:moveTo>
                  <a:pt x="40" y="9"/>
                </a:moveTo>
                <a:lnTo>
                  <a:pt x="40" y="61"/>
                </a:lnTo>
                <a:moveTo>
                  <a:pt x="47" y="113"/>
                </a:moveTo>
                <a:lnTo>
                  <a:pt x="40" y="113"/>
                </a:lnTo>
                <a:moveTo>
                  <a:pt x="40" y="113"/>
                </a:moveTo>
                <a:lnTo>
                  <a:pt x="40" y="61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34" name="group 34"/>
          <p:cNvGrpSpPr/>
          <p:nvPr/>
        </p:nvGrpSpPr>
        <p:grpSpPr>
          <a:xfrm rot="21600000">
            <a:off x="2875094" y="1540827"/>
            <a:ext cx="25946" cy="9626"/>
            <a:chOff x="0" y="0"/>
            <a:chExt cx="25946" cy="9626"/>
          </a:xfrm>
        </p:grpSpPr>
        <p:sp>
          <p:nvSpPr>
            <p:cNvPr id="964" name="path 964"/>
            <p:cNvSpPr/>
            <p:nvPr/>
          </p:nvSpPr>
          <p:spPr>
            <a:xfrm>
              <a:off x="761" y="761"/>
              <a:ext cx="24422" cy="8102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38" y="12"/>
                  </a:moveTo>
                  <a:lnTo>
                    <a:pt x="0" y="6"/>
                  </a:lnTo>
                  <a:lnTo>
                    <a:pt x="38" y="0"/>
                  </a:lnTo>
                  <a:lnTo>
                    <a:pt x="38" y="12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66" name="path 966"/>
            <p:cNvSpPr/>
            <p:nvPr/>
          </p:nvSpPr>
          <p:spPr>
            <a:xfrm>
              <a:off x="0" y="0"/>
              <a:ext cx="25946" cy="9626"/>
            </a:xfrm>
            <a:custGeom>
              <a:avLst/>
              <a:gdLst/>
              <a:ahLst/>
              <a:cxnLst/>
              <a:rect l="0" t="0" r="0" b="0"/>
              <a:pathLst>
                <a:path w="40" h="15">
                  <a:moveTo>
                    <a:pt x="39" y="13"/>
                  </a:moveTo>
                  <a:lnTo>
                    <a:pt x="1" y="7"/>
                  </a:lnTo>
                  <a:lnTo>
                    <a:pt x="39" y="1"/>
                  </a:lnTo>
                  <a:lnTo>
                    <a:pt x="39" y="13"/>
                  </a:lnTo>
                </a:path>
              </a:pathLst>
            </a:custGeom>
            <a:noFill/>
            <a:ln w="1524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36" name="group 36"/>
          <p:cNvGrpSpPr/>
          <p:nvPr/>
        </p:nvGrpSpPr>
        <p:grpSpPr>
          <a:xfrm rot="21600000">
            <a:off x="2548171" y="1535061"/>
            <a:ext cx="46748" cy="58915"/>
            <a:chOff x="0" y="0"/>
            <a:chExt cx="46748" cy="58915"/>
          </a:xfrm>
        </p:grpSpPr>
        <p:sp>
          <p:nvSpPr>
            <p:cNvPr id="968" name="path 968"/>
            <p:cNvSpPr/>
            <p:nvPr/>
          </p:nvSpPr>
          <p:spPr>
            <a:xfrm>
              <a:off x="21551" y="32004"/>
              <a:ext cx="24434" cy="8102"/>
            </a:xfrm>
            <a:custGeom>
              <a:avLst/>
              <a:gdLst/>
              <a:ahLst/>
              <a:cxnLst/>
              <a:rect l="0" t="0" r="0" b="0"/>
              <a:pathLst>
                <a:path w="38" h="12">
                  <a:moveTo>
                    <a:pt x="0" y="0"/>
                  </a:moveTo>
                  <a:lnTo>
                    <a:pt x="38" y="6"/>
                  </a:lnTo>
                  <a:lnTo>
                    <a:pt x="0" y="12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70" name="path 970"/>
            <p:cNvSpPr/>
            <p:nvPr/>
          </p:nvSpPr>
          <p:spPr>
            <a:xfrm>
              <a:off x="20789" y="31242"/>
              <a:ext cx="25958" cy="9626"/>
            </a:xfrm>
            <a:custGeom>
              <a:avLst/>
              <a:gdLst/>
              <a:ahLst/>
              <a:cxnLst/>
              <a:rect l="0" t="0" r="0" b="0"/>
              <a:pathLst>
                <a:path w="40" h="15">
                  <a:moveTo>
                    <a:pt x="1" y="1"/>
                  </a:moveTo>
                  <a:lnTo>
                    <a:pt x="39" y="7"/>
                  </a:lnTo>
                  <a:lnTo>
                    <a:pt x="1" y="13"/>
                  </a:lnTo>
                  <a:lnTo>
                    <a:pt x="1" y="1"/>
                  </a:lnTo>
                </a:path>
              </a:pathLst>
            </a:custGeom>
            <a:noFill/>
            <a:ln w="1524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72" name="path 972"/>
            <p:cNvSpPr/>
            <p:nvPr/>
          </p:nvSpPr>
          <p:spPr>
            <a:xfrm>
              <a:off x="0" y="0"/>
              <a:ext cx="20904" cy="58915"/>
            </a:xfrm>
            <a:custGeom>
              <a:avLst/>
              <a:gdLst/>
              <a:ahLst/>
              <a:cxnLst/>
              <a:rect l="0" t="0" r="0" b="0"/>
              <a:pathLst>
                <a:path w="32" h="92">
                  <a:moveTo>
                    <a:pt x="32" y="0"/>
                  </a:moveTo>
                  <a:lnTo>
                    <a:pt x="21" y="22"/>
                  </a:lnTo>
                  <a:lnTo>
                    <a:pt x="12" y="45"/>
                  </a:lnTo>
                  <a:lnTo>
                    <a:pt x="5" y="68"/>
                  </a:lnTo>
                  <a:lnTo>
                    <a:pt x="0" y="92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74" name="path 974"/>
          <p:cNvSpPr/>
          <p:nvPr/>
        </p:nvSpPr>
        <p:spPr>
          <a:xfrm>
            <a:off x="2617342" y="1477454"/>
            <a:ext cx="329768" cy="337045"/>
          </a:xfrm>
          <a:custGeom>
            <a:avLst/>
            <a:gdLst/>
            <a:ahLst/>
            <a:cxnLst/>
            <a:rect l="0" t="0" r="0" b="0"/>
            <a:pathLst>
              <a:path w="519" h="530">
                <a:moveTo>
                  <a:pt x="519" y="30"/>
                </a:moveTo>
                <a:lnTo>
                  <a:pt x="503" y="11"/>
                </a:lnTo>
                <a:moveTo>
                  <a:pt x="0" y="514"/>
                </a:moveTo>
                <a:lnTo>
                  <a:pt x="19" y="530"/>
                </a:lnTo>
                <a:moveTo>
                  <a:pt x="447" y="530"/>
                </a:moveTo>
                <a:lnTo>
                  <a:pt x="467" y="514"/>
                </a:lnTo>
                <a:lnTo>
                  <a:pt x="486" y="497"/>
                </a:lnTo>
                <a:lnTo>
                  <a:pt x="503" y="478"/>
                </a:lnTo>
                <a:lnTo>
                  <a:pt x="519" y="458"/>
                </a:lnTo>
                <a:moveTo>
                  <a:pt x="519" y="30"/>
                </a:moveTo>
                <a:lnTo>
                  <a:pt x="503" y="11"/>
                </a:lnTo>
                <a:moveTo>
                  <a:pt x="0" y="514"/>
                </a:moveTo>
                <a:lnTo>
                  <a:pt x="19" y="530"/>
                </a:lnTo>
                <a:moveTo>
                  <a:pt x="447" y="530"/>
                </a:moveTo>
                <a:lnTo>
                  <a:pt x="467" y="514"/>
                </a:lnTo>
                <a:lnTo>
                  <a:pt x="486" y="497"/>
                </a:lnTo>
                <a:lnTo>
                  <a:pt x="503" y="478"/>
                </a:lnTo>
                <a:lnTo>
                  <a:pt x="519" y="458"/>
                </a:lnTo>
                <a:moveTo>
                  <a:pt x="44" y="509"/>
                </a:moveTo>
                <a:lnTo>
                  <a:pt x="65" y="522"/>
                </a:lnTo>
                <a:moveTo>
                  <a:pt x="408" y="518"/>
                </a:moveTo>
                <a:lnTo>
                  <a:pt x="428" y="505"/>
                </a:lnTo>
                <a:lnTo>
                  <a:pt x="446" y="489"/>
                </a:lnTo>
                <a:lnTo>
                  <a:pt x="464" y="473"/>
                </a:lnTo>
                <a:lnTo>
                  <a:pt x="480" y="455"/>
                </a:lnTo>
                <a:lnTo>
                  <a:pt x="495" y="436"/>
                </a:lnTo>
                <a:lnTo>
                  <a:pt x="509" y="416"/>
                </a:lnTo>
                <a:moveTo>
                  <a:pt x="509" y="73"/>
                </a:moveTo>
                <a:lnTo>
                  <a:pt x="495" y="53"/>
                </a:lnTo>
                <a:lnTo>
                  <a:pt x="480" y="34"/>
                </a:lnTo>
                <a:lnTo>
                  <a:pt x="464" y="16"/>
                </a:lnTo>
                <a:lnTo>
                  <a:pt x="446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38" name="group 38"/>
          <p:cNvGrpSpPr/>
          <p:nvPr/>
        </p:nvGrpSpPr>
        <p:grpSpPr>
          <a:xfrm rot="21600000">
            <a:off x="2543518" y="1389786"/>
            <a:ext cx="128561" cy="486384"/>
            <a:chOff x="0" y="0"/>
            <a:chExt cx="128561" cy="486384"/>
          </a:xfrm>
        </p:grpSpPr>
        <p:sp>
          <p:nvSpPr>
            <p:cNvPr id="976" name="path 976"/>
            <p:cNvSpPr/>
            <p:nvPr/>
          </p:nvSpPr>
          <p:spPr>
            <a:xfrm>
              <a:off x="68732" y="160693"/>
              <a:ext cx="59829" cy="163690"/>
            </a:xfrm>
            <a:custGeom>
              <a:avLst/>
              <a:gdLst/>
              <a:ahLst/>
              <a:cxnLst/>
              <a:rect l="0" t="0" r="0" b="0"/>
              <a:pathLst>
                <a:path w="94" h="257">
                  <a:moveTo>
                    <a:pt x="0" y="0"/>
                  </a:moveTo>
                  <a:lnTo>
                    <a:pt x="0" y="257"/>
                  </a:lnTo>
                  <a:moveTo>
                    <a:pt x="94" y="0"/>
                  </a:moveTo>
                  <a:lnTo>
                    <a:pt x="94" y="257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78" name="path 978"/>
            <p:cNvSpPr/>
            <p:nvPr/>
          </p:nvSpPr>
          <p:spPr>
            <a:xfrm>
              <a:off x="68732" y="160693"/>
              <a:ext cx="59829" cy="163690"/>
            </a:xfrm>
            <a:custGeom>
              <a:avLst/>
              <a:gdLst/>
              <a:ahLst/>
              <a:cxnLst/>
              <a:rect l="0" t="0" r="0" b="0"/>
              <a:pathLst>
                <a:path w="94" h="257">
                  <a:moveTo>
                    <a:pt x="0" y="0"/>
                  </a:moveTo>
                  <a:lnTo>
                    <a:pt x="0" y="257"/>
                  </a:lnTo>
                  <a:lnTo>
                    <a:pt x="94" y="257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80" name="path 980"/>
            <p:cNvSpPr/>
            <p:nvPr/>
          </p:nvSpPr>
          <p:spPr>
            <a:xfrm>
              <a:off x="68732" y="160693"/>
              <a:ext cx="59829" cy="163690"/>
            </a:xfrm>
            <a:custGeom>
              <a:avLst/>
              <a:gdLst/>
              <a:ahLst/>
              <a:cxnLst/>
              <a:rect l="0" t="0" r="0" b="0"/>
              <a:pathLst>
                <a:path w="94" h="257">
                  <a:moveTo>
                    <a:pt x="0" y="0"/>
                  </a:moveTo>
                  <a:lnTo>
                    <a:pt x="0" y="257"/>
                  </a:lnTo>
                  <a:moveTo>
                    <a:pt x="94" y="257"/>
                  </a:move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82" name="path 982"/>
            <p:cNvSpPr/>
            <p:nvPr/>
          </p:nvSpPr>
          <p:spPr>
            <a:xfrm>
              <a:off x="68732" y="160693"/>
              <a:ext cx="59829" cy="163690"/>
            </a:xfrm>
            <a:custGeom>
              <a:avLst/>
              <a:gdLst/>
              <a:ahLst/>
              <a:cxnLst/>
              <a:rect l="0" t="0" r="0" b="0"/>
              <a:pathLst>
                <a:path w="94" h="257">
                  <a:moveTo>
                    <a:pt x="0" y="0"/>
                  </a:moveTo>
                  <a:lnTo>
                    <a:pt x="94" y="0"/>
                  </a:lnTo>
                  <a:lnTo>
                    <a:pt x="94" y="257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84" name="path 984"/>
            <p:cNvSpPr/>
            <p:nvPr/>
          </p:nvSpPr>
          <p:spPr>
            <a:xfrm>
              <a:off x="0" y="0"/>
              <a:ext cx="128561" cy="486384"/>
            </a:xfrm>
            <a:custGeom>
              <a:avLst/>
              <a:gdLst/>
              <a:ahLst/>
              <a:cxnLst/>
              <a:rect l="0" t="0" r="0" b="0"/>
              <a:pathLst>
                <a:path w="202" h="765">
                  <a:moveTo>
                    <a:pt x="202" y="253"/>
                  </a:moveTo>
                  <a:lnTo>
                    <a:pt x="202" y="510"/>
                  </a:lnTo>
                  <a:lnTo>
                    <a:pt x="108" y="253"/>
                  </a:lnTo>
                  <a:moveTo>
                    <a:pt x="106" y="168"/>
                  </a:moveTo>
                  <a:lnTo>
                    <a:pt x="90" y="187"/>
                  </a:lnTo>
                  <a:lnTo>
                    <a:pt x="76" y="207"/>
                  </a:lnTo>
                  <a:lnTo>
                    <a:pt x="63" y="228"/>
                  </a:lnTo>
                  <a:moveTo>
                    <a:pt x="90" y="578"/>
                  </a:moveTo>
                  <a:lnTo>
                    <a:pt x="106" y="597"/>
                  </a:lnTo>
                  <a:lnTo>
                    <a:pt x="123" y="615"/>
                  </a:lnTo>
                  <a:lnTo>
                    <a:pt x="141" y="632"/>
                  </a:lnTo>
                  <a:moveTo>
                    <a:pt x="0" y="330"/>
                  </a:moveTo>
                  <a:lnTo>
                    <a:pt x="0" y="0"/>
                  </a:lnTo>
                  <a:moveTo>
                    <a:pt x="0" y="765"/>
                  </a:moveTo>
                  <a:lnTo>
                    <a:pt x="0" y="435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86" name="textbox 986"/>
          <p:cNvSpPr/>
          <p:nvPr/>
        </p:nvSpPr>
        <p:spPr>
          <a:xfrm>
            <a:off x="2893910" y="1576592"/>
            <a:ext cx="353695" cy="18351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1115" algn="l" rtl="0" eaLnBrk="0">
              <a:lnSpc>
                <a:spcPct val="124000"/>
              </a:lnSpc>
              <a:tabLst>
                <a:tab pos="165100" algn="l"/>
              </a:tabLst>
            </a:pPr>
            <a:r>
              <a:rPr sz="200" u="sng" kern="0" spc="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r>
              <a:rPr sz="200" u="sng" kern="0" spc="9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额定电</a:t>
            </a:r>
            <a:r>
              <a:rPr sz="200" kern="0" spc="9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压</a:t>
            </a:r>
            <a:endParaRPr sz="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2700" algn="l" rtl="0" eaLnBrk="0">
              <a:lnSpc>
                <a:spcPct val="352000"/>
              </a:lnSpc>
              <a:spcBef>
                <a:spcPts val="0"/>
              </a:spcBef>
              <a:tabLst>
                <a:tab pos="143510" algn="l"/>
                <a:tab pos="339725" algn="l"/>
              </a:tabLst>
            </a:pPr>
            <a:r>
              <a:rPr sz="200" u="sng" kern="0" spc="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r>
              <a:rPr sz="200" u="sng" kern="0" spc="9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系列名称</a:t>
            </a:r>
            <a:r>
              <a:rPr sz="200" u="sng" kern="0" spc="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endParaRPr sz="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40" name="group 40"/>
          <p:cNvGrpSpPr/>
          <p:nvPr/>
        </p:nvGrpSpPr>
        <p:grpSpPr>
          <a:xfrm rot="21600000">
            <a:off x="1670469" y="1389265"/>
            <a:ext cx="463829" cy="84912"/>
            <a:chOff x="0" y="0"/>
            <a:chExt cx="463829" cy="84912"/>
          </a:xfrm>
        </p:grpSpPr>
        <p:sp>
          <p:nvSpPr>
            <p:cNvPr id="988" name="path 988"/>
            <p:cNvSpPr/>
            <p:nvPr/>
          </p:nvSpPr>
          <p:spPr>
            <a:xfrm>
              <a:off x="89890" y="75247"/>
              <a:ext cx="12420" cy="9665"/>
            </a:xfrm>
            <a:custGeom>
              <a:avLst/>
              <a:gdLst/>
              <a:ahLst/>
              <a:cxnLst/>
              <a:rect l="0" t="0" r="0" b="0"/>
              <a:pathLst>
                <a:path w="19" h="15">
                  <a:moveTo>
                    <a:pt x="19" y="0"/>
                  </a:moveTo>
                  <a:lnTo>
                    <a:pt x="0" y="15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90" name="path 990"/>
            <p:cNvSpPr/>
            <p:nvPr/>
          </p:nvSpPr>
          <p:spPr>
            <a:xfrm>
              <a:off x="89890" y="75247"/>
              <a:ext cx="12420" cy="9665"/>
            </a:xfrm>
            <a:custGeom>
              <a:avLst/>
              <a:gdLst/>
              <a:ahLst/>
              <a:cxnLst/>
              <a:rect l="0" t="0" r="0" b="0"/>
              <a:pathLst>
                <a:path w="19" h="15">
                  <a:moveTo>
                    <a:pt x="19" y="0"/>
                  </a:moveTo>
                  <a:lnTo>
                    <a:pt x="0" y="15"/>
                  </a:lnTo>
                  <a:lnTo>
                    <a:pt x="19" y="15"/>
                  </a:lnTo>
                  <a:lnTo>
                    <a:pt x="19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992" name="path 992"/>
            <p:cNvSpPr/>
            <p:nvPr/>
          </p:nvSpPr>
          <p:spPr>
            <a:xfrm>
              <a:off x="0" y="0"/>
              <a:ext cx="463829" cy="84912"/>
            </a:xfrm>
            <a:custGeom>
              <a:avLst/>
              <a:gdLst/>
              <a:ahLst/>
              <a:cxnLst/>
              <a:rect l="0" t="0" r="0" b="0"/>
              <a:pathLst>
                <a:path w="730" h="133">
                  <a:moveTo>
                    <a:pt x="161" y="118"/>
                  </a:moveTo>
                  <a:lnTo>
                    <a:pt x="141" y="133"/>
                  </a:lnTo>
                  <a:lnTo>
                    <a:pt x="161" y="133"/>
                  </a:lnTo>
                  <a:lnTo>
                    <a:pt x="161" y="118"/>
                  </a:lnTo>
                  <a:moveTo>
                    <a:pt x="730" y="103"/>
                  </a:moveTo>
                  <a:lnTo>
                    <a:pt x="626" y="0"/>
                  </a:lnTo>
                  <a:moveTo>
                    <a:pt x="626" y="0"/>
                  </a:moveTo>
                  <a:lnTo>
                    <a:pt x="365" y="0"/>
                  </a:lnTo>
                  <a:moveTo>
                    <a:pt x="0" y="0"/>
                  </a:moveTo>
                  <a:lnTo>
                    <a:pt x="365" y="0"/>
                  </a:lnTo>
                  <a:moveTo>
                    <a:pt x="602" y="130"/>
                  </a:moveTo>
                  <a:lnTo>
                    <a:pt x="583" y="113"/>
                  </a:lnTo>
                  <a:lnTo>
                    <a:pt x="563" y="97"/>
                  </a:lnTo>
                  <a:lnTo>
                    <a:pt x="542" y="82"/>
                  </a:lnTo>
                  <a:lnTo>
                    <a:pt x="520" y="69"/>
                  </a:lnTo>
                  <a:lnTo>
                    <a:pt x="498" y="58"/>
                  </a:lnTo>
                  <a:lnTo>
                    <a:pt x="474" y="48"/>
                  </a:lnTo>
                  <a:lnTo>
                    <a:pt x="450" y="40"/>
                  </a:lnTo>
                  <a:lnTo>
                    <a:pt x="425" y="33"/>
                  </a:lnTo>
                  <a:lnTo>
                    <a:pt x="400" y="29"/>
                  </a:lnTo>
                  <a:lnTo>
                    <a:pt x="375" y="26"/>
                  </a:lnTo>
                  <a:lnTo>
                    <a:pt x="349" y="25"/>
                  </a:lnTo>
                  <a:lnTo>
                    <a:pt x="324" y="26"/>
                  </a:lnTo>
                  <a:lnTo>
                    <a:pt x="299" y="29"/>
                  </a:lnTo>
                  <a:lnTo>
                    <a:pt x="274" y="33"/>
                  </a:lnTo>
                  <a:lnTo>
                    <a:pt x="249" y="40"/>
                  </a:lnTo>
                  <a:lnTo>
                    <a:pt x="225" y="48"/>
                  </a:lnTo>
                  <a:lnTo>
                    <a:pt x="201" y="58"/>
                  </a:lnTo>
                  <a:lnTo>
                    <a:pt x="178" y="69"/>
                  </a:lnTo>
                  <a:lnTo>
                    <a:pt x="157" y="82"/>
                  </a:lnTo>
                  <a:lnTo>
                    <a:pt x="136" y="97"/>
                  </a:lnTo>
                  <a:lnTo>
                    <a:pt x="116" y="113"/>
                  </a:lnTo>
                  <a:lnTo>
                    <a:pt x="97" y="130"/>
                  </a:lnTo>
                  <a:moveTo>
                    <a:pt x="602" y="130"/>
                  </a:moveTo>
                  <a:lnTo>
                    <a:pt x="583" y="113"/>
                  </a:lnTo>
                  <a:lnTo>
                    <a:pt x="563" y="97"/>
                  </a:lnTo>
                  <a:lnTo>
                    <a:pt x="542" y="82"/>
                  </a:lnTo>
                  <a:lnTo>
                    <a:pt x="520" y="69"/>
                  </a:lnTo>
                  <a:lnTo>
                    <a:pt x="498" y="58"/>
                  </a:lnTo>
                  <a:lnTo>
                    <a:pt x="474" y="48"/>
                  </a:lnTo>
                  <a:lnTo>
                    <a:pt x="450" y="40"/>
                  </a:lnTo>
                  <a:lnTo>
                    <a:pt x="425" y="33"/>
                  </a:lnTo>
                  <a:lnTo>
                    <a:pt x="400" y="29"/>
                  </a:lnTo>
                  <a:lnTo>
                    <a:pt x="375" y="26"/>
                  </a:lnTo>
                  <a:lnTo>
                    <a:pt x="349" y="25"/>
                  </a:lnTo>
                  <a:lnTo>
                    <a:pt x="324" y="26"/>
                  </a:lnTo>
                  <a:lnTo>
                    <a:pt x="299" y="29"/>
                  </a:lnTo>
                  <a:lnTo>
                    <a:pt x="274" y="33"/>
                  </a:lnTo>
                  <a:lnTo>
                    <a:pt x="249" y="40"/>
                  </a:lnTo>
                  <a:lnTo>
                    <a:pt x="225" y="48"/>
                  </a:lnTo>
                  <a:lnTo>
                    <a:pt x="201" y="58"/>
                  </a:lnTo>
                  <a:lnTo>
                    <a:pt x="178" y="69"/>
                  </a:lnTo>
                  <a:lnTo>
                    <a:pt x="157" y="82"/>
                  </a:lnTo>
                  <a:lnTo>
                    <a:pt x="136" y="97"/>
                  </a:lnTo>
                  <a:lnTo>
                    <a:pt x="116" y="113"/>
                  </a:lnTo>
                  <a:lnTo>
                    <a:pt x="97" y="130"/>
                  </a:lnTo>
                  <a:moveTo>
                    <a:pt x="544" y="122"/>
                  </a:moveTo>
                  <a:lnTo>
                    <a:pt x="524" y="109"/>
                  </a:lnTo>
                  <a:lnTo>
                    <a:pt x="503" y="96"/>
                  </a:lnTo>
                  <a:lnTo>
                    <a:pt x="482" y="86"/>
                  </a:lnTo>
                  <a:lnTo>
                    <a:pt x="459" y="77"/>
                  </a:lnTo>
                  <a:lnTo>
                    <a:pt x="436" y="69"/>
                  </a:lnTo>
                  <a:lnTo>
                    <a:pt x="413" y="64"/>
                  </a:lnTo>
                  <a:lnTo>
                    <a:pt x="389" y="60"/>
                  </a:lnTo>
                  <a:lnTo>
                    <a:pt x="365" y="58"/>
                  </a:lnTo>
                  <a:lnTo>
                    <a:pt x="341" y="58"/>
                  </a:lnTo>
                  <a:lnTo>
                    <a:pt x="317" y="59"/>
                  </a:lnTo>
                  <a:lnTo>
                    <a:pt x="293" y="62"/>
                  </a:lnTo>
                  <a:lnTo>
                    <a:pt x="269" y="68"/>
                  </a:lnTo>
                  <a:lnTo>
                    <a:pt x="246" y="74"/>
                  </a:lnTo>
                  <a:lnTo>
                    <a:pt x="224" y="83"/>
                  </a:lnTo>
                  <a:lnTo>
                    <a:pt x="202" y="93"/>
                  </a:lnTo>
                  <a:lnTo>
                    <a:pt x="181" y="105"/>
                  </a:lnTo>
                  <a:lnTo>
                    <a:pt x="161" y="118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94" name="path 994"/>
          <p:cNvSpPr/>
          <p:nvPr/>
        </p:nvSpPr>
        <p:spPr>
          <a:xfrm>
            <a:off x="747115" y="1384439"/>
            <a:ext cx="467499" cy="78638"/>
          </a:xfrm>
          <a:custGeom>
            <a:avLst/>
            <a:gdLst/>
            <a:ahLst/>
            <a:cxnLst/>
            <a:rect l="0" t="0" r="0" b="0"/>
            <a:pathLst>
              <a:path w="736" h="123">
                <a:moveTo>
                  <a:pt x="548" y="123"/>
                </a:moveTo>
                <a:lnTo>
                  <a:pt x="528" y="109"/>
                </a:lnTo>
                <a:lnTo>
                  <a:pt x="507" y="97"/>
                </a:lnTo>
                <a:lnTo>
                  <a:pt x="486" y="87"/>
                </a:lnTo>
                <a:lnTo>
                  <a:pt x="463" y="77"/>
                </a:lnTo>
                <a:lnTo>
                  <a:pt x="440" y="70"/>
                </a:lnTo>
                <a:lnTo>
                  <a:pt x="416" y="64"/>
                </a:lnTo>
                <a:lnTo>
                  <a:pt x="392" y="60"/>
                </a:lnTo>
                <a:lnTo>
                  <a:pt x="368" y="58"/>
                </a:lnTo>
                <a:lnTo>
                  <a:pt x="344" y="58"/>
                </a:lnTo>
                <a:lnTo>
                  <a:pt x="319" y="60"/>
                </a:lnTo>
                <a:lnTo>
                  <a:pt x="295" y="63"/>
                </a:lnTo>
                <a:lnTo>
                  <a:pt x="272" y="68"/>
                </a:lnTo>
                <a:lnTo>
                  <a:pt x="248" y="75"/>
                </a:lnTo>
                <a:lnTo>
                  <a:pt x="226" y="83"/>
                </a:lnTo>
                <a:lnTo>
                  <a:pt x="204" y="94"/>
                </a:lnTo>
                <a:lnTo>
                  <a:pt x="182" y="106"/>
                </a:lnTo>
                <a:lnTo>
                  <a:pt x="162" y="119"/>
                </a:lnTo>
                <a:moveTo>
                  <a:pt x="588" y="113"/>
                </a:moveTo>
                <a:lnTo>
                  <a:pt x="568" y="97"/>
                </a:lnTo>
                <a:lnTo>
                  <a:pt x="547" y="83"/>
                </a:lnTo>
                <a:lnTo>
                  <a:pt x="525" y="70"/>
                </a:lnTo>
                <a:lnTo>
                  <a:pt x="502" y="58"/>
                </a:lnTo>
                <a:lnTo>
                  <a:pt x="478" y="48"/>
                </a:lnTo>
                <a:lnTo>
                  <a:pt x="454" y="40"/>
                </a:lnTo>
                <a:lnTo>
                  <a:pt x="429" y="34"/>
                </a:lnTo>
                <a:lnTo>
                  <a:pt x="403" y="29"/>
                </a:lnTo>
                <a:lnTo>
                  <a:pt x="378" y="26"/>
                </a:lnTo>
                <a:lnTo>
                  <a:pt x="352" y="26"/>
                </a:lnTo>
                <a:lnTo>
                  <a:pt x="327" y="26"/>
                </a:lnTo>
                <a:lnTo>
                  <a:pt x="301" y="29"/>
                </a:lnTo>
                <a:lnTo>
                  <a:pt x="276" y="34"/>
                </a:lnTo>
                <a:lnTo>
                  <a:pt x="251" y="40"/>
                </a:lnTo>
                <a:lnTo>
                  <a:pt x="226" y="48"/>
                </a:lnTo>
                <a:lnTo>
                  <a:pt x="203" y="58"/>
                </a:lnTo>
                <a:lnTo>
                  <a:pt x="180" y="70"/>
                </a:lnTo>
                <a:lnTo>
                  <a:pt x="158" y="83"/>
                </a:lnTo>
                <a:lnTo>
                  <a:pt x="137" y="97"/>
                </a:lnTo>
                <a:lnTo>
                  <a:pt x="117" y="113"/>
                </a:lnTo>
                <a:moveTo>
                  <a:pt x="588" y="113"/>
                </a:moveTo>
                <a:lnTo>
                  <a:pt x="568" y="97"/>
                </a:lnTo>
                <a:lnTo>
                  <a:pt x="547" y="83"/>
                </a:lnTo>
                <a:lnTo>
                  <a:pt x="525" y="70"/>
                </a:lnTo>
                <a:lnTo>
                  <a:pt x="502" y="58"/>
                </a:lnTo>
                <a:lnTo>
                  <a:pt x="478" y="48"/>
                </a:lnTo>
                <a:lnTo>
                  <a:pt x="454" y="40"/>
                </a:lnTo>
                <a:lnTo>
                  <a:pt x="429" y="34"/>
                </a:lnTo>
                <a:lnTo>
                  <a:pt x="403" y="29"/>
                </a:lnTo>
                <a:lnTo>
                  <a:pt x="378" y="26"/>
                </a:lnTo>
                <a:lnTo>
                  <a:pt x="352" y="26"/>
                </a:lnTo>
                <a:lnTo>
                  <a:pt x="327" y="26"/>
                </a:lnTo>
                <a:lnTo>
                  <a:pt x="301" y="29"/>
                </a:lnTo>
                <a:lnTo>
                  <a:pt x="276" y="34"/>
                </a:lnTo>
                <a:lnTo>
                  <a:pt x="251" y="40"/>
                </a:lnTo>
                <a:lnTo>
                  <a:pt x="226" y="48"/>
                </a:lnTo>
                <a:lnTo>
                  <a:pt x="203" y="58"/>
                </a:lnTo>
                <a:lnTo>
                  <a:pt x="180" y="70"/>
                </a:lnTo>
                <a:lnTo>
                  <a:pt x="158" y="83"/>
                </a:lnTo>
                <a:lnTo>
                  <a:pt x="137" y="97"/>
                </a:lnTo>
                <a:lnTo>
                  <a:pt x="117" y="113"/>
                </a:lnTo>
                <a:moveTo>
                  <a:pt x="0" y="0"/>
                </a:moveTo>
                <a:lnTo>
                  <a:pt x="368" y="0"/>
                </a:lnTo>
                <a:moveTo>
                  <a:pt x="631" y="0"/>
                </a:moveTo>
                <a:lnTo>
                  <a:pt x="368" y="0"/>
                </a:lnTo>
                <a:moveTo>
                  <a:pt x="736" y="104"/>
                </a:moveTo>
                <a:lnTo>
                  <a:pt x="631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996" name="path 996"/>
          <p:cNvSpPr/>
          <p:nvPr/>
        </p:nvSpPr>
        <p:spPr>
          <a:xfrm>
            <a:off x="747115" y="1808365"/>
            <a:ext cx="467499" cy="66357"/>
          </a:xfrm>
          <a:custGeom>
            <a:avLst/>
            <a:gdLst/>
            <a:ahLst/>
            <a:cxnLst/>
            <a:rect l="0" t="0" r="0" b="0"/>
            <a:pathLst>
              <a:path w="736" h="104">
                <a:moveTo>
                  <a:pt x="204" y="10"/>
                </a:moveTo>
                <a:lnTo>
                  <a:pt x="226" y="20"/>
                </a:lnTo>
                <a:lnTo>
                  <a:pt x="248" y="29"/>
                </a:lnTo>
                <a:lnTo>
                  <a:pt x="272" y="35"/>
                </a:lnTo>
                <a:lnTo>
                  <a:pt x="295" y="40"/>
                </a:lnTo>
                <a:lnTo>
                  <a:pt x="319" y="44"/>
                </a:lnTo>
                <a:lnTo>
                  <a:pt x="344" y="45"/>
                </a:lnTo>
                <a:lnTo>
                  <a:pt x="368" y="45"/>
                </a:lnTo>
                <a:lnTo>
                  <a:pt x="392" y="43"/>
                </a:lnTo>
                <a:lnTo>
                  <a:pt x="416" y="39"/>
                </a:lnTo>
                <a:lnTo>
                  <a:pt x="440" y="33"/>
                </a:lnTo>
                <a:lnTo>
                  <a:pt x="463" y="26"/>
                </a:lnTo>
                <a:lnTo>
                  <a:pt x="486" y="17"/>
                </a:lnTo>
                <a:lnTo>
                  <a:pt x="507" y="6"/>
                </a:lnTo>
                <a:moveTo>
                  <a:pt x="137" y="6"/>
                </a:moveTo>
                <a:lnTo>
                  <a:pt x="158" y="21"/>
                </a:lnTo>
                <a:lnTo>
                  <a:pt x="180" y="34"/>
                </a:lnTo>
                <a:lnTo>
                  <a:pt x="203" y="45"/>
                </a:lnTo>
                <a:lnTo>
                  <a:pt x="226" y="55"/>
                </a:lnTo>
                <a:lnTo>
                  <a:pt x="251" y="63"/>
                </a:lnTo>
                <a:lnTo>
                  <a:pt x="276" y="70"/>
                </a:lnTo>
                <a:lnTo>
                  <a:pt x="301" y="74"/>
                </a:lnTo>
                <a:lnTo>
                  <a:pt x="327" y="77"/>
                </a:lnTo>
                <a:lnTo>
                  <a:pt x="352" y="78"/>
                </a:lnTo>
                <a:lnTo>
                  <a:pt x="378" y="77"/>
                </a:lnTo>
                <a:lnTo>
                  <a:pt x="403" y="74"/>
                </a:lnTo>
                <a:lnTo>
                  <a:pt x="429" y="70"/>
                </a:lnTo>
                <a:lnTo>
                  <a:pt x="454" y="63"/>
                </a:lnTo>
                <a:lnTo>
                  <a:pt x="478" y="55"/>
                </a:lnTo>
                <a:lnTo>
                  <a:pt x="502" y="45"/>
                </a:lnTo>
                <a:lnTo>
                  <a:pt x="525" y="34"/>
                </a:lnTo>
                <a:lnTo>
                  <a:pt x="547" y="21"/>
                </a:lnTo>
                <a:lnTo>
                  <a:pt x="568" y="6"/>
                </a:lnTo>
                <a:moveTo>
                  <a:pt x="137" y="6"/>
                </a:moveTo>
                <a:lnTo>
                  <a:pt x="158" y="21"/>
                </a:lnTo>
                <a:lnTo>
                  <a:pt x="180" y="34"/>
                </a:lnTo>
                <a:lnTo>
                  <a:pt x="203" y="45"/>
                </a:lnTo>
                <a:lnTo>
                  <a:pt x="226" y="55"/>
                </a:lnTo>
                <a:lnTo>
                  <a:pt x="251" y="63"/>
                </a:lnTo>
                <a:lnTo>
                  <a:pt x="276" y="70"/>
                </a:lnTo>
                <a:lnTo>
                  <a:pt x="301" y="74"/>
                </a:lnTo>
                <a:lnTo>
                  <a:pt x="327" y="77"/>
                </a:lnTo>
                <a:lnTo>
                  <a:pt x="352" y="78"/>
                </a:lnTo>
                <a:lnTo>
                  <a:pt x="378" y="77"/>
                </a:lnTo>
                <a:lnTo>
                  <a:pt x="403" y="74"/>
                </a:lnTo>
                <a:lnTo>
                  <a:pt x="429" y="70"/>
                </a:lnTo>
                <a:lnTo>
                  <a:pt x="454" y="63"/>
                </a:lnTo>
                <a:lnTo>
                  <a:pt x="478" y="55"/>
                </a:lnTo>
                <a:lnTo>
                  <a:pt x="502" y="45"/>
                </a:lnTo>
                <a:lnTo>
                  <a:pt x="525" y="34"/>
                </a:lnTo>
                <a:lnTo>
                  <a:pt x="547" y="21"/>
                </a:lnTo>
                <a:lnTo>
                  <a:pt x="568" y="6"/>
                </a:lnTo>
                <a:moveTo>
                  <a:pt x="0" y="104"/>
                </a:moveTo>
                <a:lnTo>
                  <a:pt x="368" y="104"/>
                </a:lnTo>
                <a:moveTo>
                  <a:pt x="631" y="104"/>
                </a:moveTo>
                <a:lnTo>
                  <a:pt x="368" y="104"/>
                </a:lnTo>
                <a:moveTo>
                  <a:pt x="631" y="104"/>
                </a:moveTo>
                <a:lnTo>
                  <a:pt x="736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998" name="path 998"/>
          <p:cNvSpPr/>
          <p:nvPr/>
        </p:nvSpPr>
        <p:spPr>
          <a:xfrm>
            <a:off x="1670469" y="1809801"/>
            <a:ext cx="463829" cy="65836"/>
          </a:xfrm>
          <a:custGeom>
            <a:avLst/>
            <a:gdLst/>
            <a:ahLst/>
            <a:cxnLst/>
            <a:rect l="0" t="0" r="0" b="0"/>
            <a:pathLst>
              <a:path w="730" h="103">
                <a:moveTo>
                  <a:pt x="626" y="103"/>
                </a:moveTo>
                <a:lnTo>
                  <a:pt x="730" y="0"/>
                </a:lnTo>
                <a:moveTo>
                  <a:pt x="626" y="103"/>
                </a:moveTo>
                <a:lnTo>
                  <a:pt x="365" y="103"/>
                </a:lnTo>
                <a:moveTo>
                  <a:pt x="0" y="103"/>
                </a:moveTo>
                <a:lnTo>
                  <a:pt x="365" y="103"/>
                </a:lnTo>
                <a:moveTo>
                  <a:pt x="136" y="6"/>
                </a:moveTo>
                <a:lnTo>
                  <a:pt x="157" y="21"/>
                </a:lnTo>
                <a:lnTo>
                  <a:pt x="178" y="34"/>
                </a:lnTo>
                <a:lnTo>
                  <a:pt x="201" y="45"/>
                </a:lnTo>
                <a:lnTo>
                  <a:pt x="225" y="55"/>
                </a:lnTo>
                <a:lnTo>
                  <a:pt x="249" y="63"/>
                </a:lnTo>
                <a:lnTo>
                  <a:pt x="274" y="69"/>
                </a:lnTo>
                <a:lnTo>
                  <a:pt x="299" y="74"/>
                </a:lnTo>
                <a:lnTo>
                  <a:pt x="324" y="76"/>
                </a:lnTo>
                <a:lnTo>
                  <a:pt x="349" y="77"/>
                </a:lnTo>
                <a:lnTo>
                  <a:pt x="375" y="76"/>
                </a:lnTo>
                <a:lnTo>
                  <a:pt x="400" y="74"/>
                </a:lnTo>
                <a:lnTo>
                  <a:pt x="425" y="69"/>
                </a:lnTo>
                <a:lnTo>
                  <a:pt x="450" y="63"/>
                </a:lnTo>
                <a:lnTo>
                  <a:pt x="474" y="55"/>
                </a:lnTo>
                <a:lnTo>
                  <a:pt x="498" y="45"/>
                </a:lnTo>
                <a:lnTo>
                  <a:pt x="520" y="34"/>
                </a:lnTo>
                <a:lnTo>
                  <a:pt x="542" y="21"/>
                </a:lnTo>
                <a:lnTo>
                  <a:pt x="563" y="6"/>
                </a:lnTo>
                <a:moveTo>
                  <a:pt x="136" y="6"/>
                </a:moveTo>
                <a:lnTo>
                  <a:pt x="157" y="21"/>
                </a:lnTo>
                <a:lnTo>
                  <a:pt x="178" y="34"/>
                </a:lnTo>
                <a:lnTo>
                  <a:pt x="201" y="45"/>
                </a:lnTo>
                <a:lnTo>
                  <a:pt x="225" y="55"/>
                </a:lnTo>
                <a:lnTo>
                  <a:pt x="249" y="63"/>
                </a:lnTo>
                <a:lnTo>
                  <a:pt x="274" y="69"/>
                </a:lnTo>
                <a:lnTo>
                  <a:pt x="299" y="74"/>
                </a:lnTo>
                <a:lnTo>
                  <a:pt x="324" y="76"/>
                </a:lnTo>
                <a:lnTo>
                  <a:pt x="349" y="77"/>
                </a:lnTo>
                <a:lnTo>
                  <a:pt x="375" y="76"/>
                </a:lnTo>
                <a:lnTo>
                  <a:pt x="400" y="74"/>
                </a:lnTo>
                <a:lnTo>
                  <a:pt x="425" y="69"/>
                </a:lnTo>
                <a:lnTo>
                  <a:pt x="450" y="63"/>
                </a:lnTo>
                <a:lnTo>
                  <a:pt x="474" y="55"/>
                </a:lnTo>
                <a:lnTo>
                  <a:pt x="498" y="45"/>
                </a:lnTo>
                <a:lnTo>
                  <a:pt x="520" y="34"/>
                </a:lnTo>
                <a:lnTo>
                  <a:pt x="542" y="21"/>
                </a:lnTo>
                <a:lnTo>
                  <a:pt x="563" y="6"/>
                </a:lnTo>
                <a:moveTo>
                  <a:pt x="202" y="10"/>
                </a:moveTo>
                <a:lnTo>
                  <a:pt x="224" y="20"/>
                </a:lnTo>
                <a:lnTo>
                  <a:pt x="246" y="28"/>
                </a:lnTo>
                <a:lnTo>
                  <a:pt x="269" y="35"/>
                </a:lnTo>
                <a:lnTo>
                  <a:pt x="293" y="40"/>
                </a:lnTo>
                <a:lnTo>
                  <a:pt x="317" y="44"/>
                </a:lnTo>
                <a:lnTo>
                  <a:pt x="341" y="45"/>
                </a:lnTo>
                <a:lnTo>
                  <a:pt x="365" y="45"/>
                </a:lnTo>
                <a:lnTo>
                  <a:pt x="389" y="43"/>
                </a:lnTo>
                <a:lnTo>
                  <a:pt x="413" y="39"/>
                </a:lnTo>
                <a:lnTo>
                  <a:pt x="436" y="33"/>
                </a:lnTo>
                <a:lnTo>
                  <a:pt x="459" y="26"/>
                </a:lnTo>
                <a:lnTo>
                  <a:pt x="482" y="17"/>
                </a:lnTo>
                <a:lnTo>
                  <a:pt x="503" y="6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00" name="path 1000"/>
          <p:cNvSpPr/>
          <p:nvPr/>
        </p:nvSpPr>
        <p:spPr>
          <a:xfrm>
            <a:off x="1754085" y="1245298"/>
            <a:ext cx="477558" cy="58394"/>
          </a:xfrm>
          <a:custGeom>
            <a:avLst/>
            <a:gdLst/>
            <a:ahLst/>
            <a:cxnLst/>
            <a:rect l="0" t="0" r="0" b="0"/>
            <a:pathLst>
              <a:path w="752" h="91">
                <a:moveTo>
                  <a:pt x="15" y="76"/>
                </a:moveTo>
                <a:lnTo>
                  <a:pt x="0" y="61"/>
                </a:lnTo>
                <a:lnTo>
                  <a:pt x="0" y="30"/>
                </a:lnTo>
                <a:lnTo>
                  <a:pt x="15" y="15"/>
                </a:lnTo>
                <a:lnTo>
                  <a:pt x="46" y="15"/>
                </a:lnTo>
                <a:lnTo>
                  <a:pt x="61" y="30"/>
                </a:lnTo>
                <a:lnTo>
                  <a:pt x="61" y="61"/>
                </a:lnTo>
                <a:lnTo>
                  <a:pt x="46" y="76"/>
                </a:lnTo>
                <a:lnTo>
                  <a:pt x="15" y="76"/>
                </a:lnTo>
                <a:moveTo>
                  <a:pt x="7" y="91"/>
                </a:moveTo>
                <a:lnTo>
                  <a:pt x="53" y="0"/>
                </a:lnTo>
                <a:moveTo>
                  <a:pt x="92" y="91"/>
                </a:moveTo>
                <a:lnTo>
                  <a:pt x="138" y="91"/>
                </a:lnTo>
                <a:lnTo>
                  <a:pt x="153" y="76"/>
                </a:lnTo>
                <a:lnTo>
                  <a:pt x="153" y="15"/>
                </a:lnTo>
                <a:lnTo>
                  <a:pt x="138" y="0"/>
                </a:lnTo>
                <a:lnTo>
                  <a:pt x="92" y="0"/>
                </a:lnTo>
                <a:moveTo>
                  <a:pt x="107" y="0"/>
                </a:moveTo>
                <a:lnTo>
                  <a:pt x="107" y="91"/>
                </a:lnTo>
                <a:moveTo>
                  <a:pt x="184" y="30"/>
                </a:moveTo>
                <a:lnTo>
                  <a:pt x="245" y="30"/>
                </a:lnTo>
                <a:moveTo>
                  <a:pt x="245" y="61"/>
                </a:moveTo>
                <a:lnTo>
                  <a:pt x="184" y="61"/>
                </a:lnTo>
                <a:moveTo>
                  <a:pt x="291" y="91"/>
                </a:moveTo>
                <a:lnTo>
                  <a:pt x="276" y="76"/>
                </a:lnTo>
                <a:lnTo>
                  <a:pt x="276" y="61"/>
                </a:lnTo>
                <a:lnTo>
                  <a:pt x="291" y="45"/>
                </a:lnTo>
                <a:lnTo>
                  <a:pt x="322" y="45"/>
                </a:lnTo>
                <a:lnTo>
                  <a:pt x="337" y="30"/>
                </a:lnTo>
                <a:lnTo>
                  <a:pt x="337" y="15"/>
                </a:lnTo>
                <a:lnTo>
                  <a:pt x="322" y="0"/>
                </a:lnTo>
                <a:lnTo>
                  <a:pt x="291" y="0"/>
                </a:lnTo>
                <a:lnTo>
                  <a:pt x="276" y="15"/>
                </a:lnTo>
                <a:lnTo>
                  <a:pt x="276" y="30"/>
                </a:lnTo>
                <a:lnTo>
                  <a:pt x="291" y="45"/>
                </a:lnTo>
                <a:moveTo>
                  <a:pt x="322" y="45"/>
                </a:moveTo>
                <a:lnTo>
                  <a:pt x="337" y="61"/>
                </a:lnTo>
                <a:lnTo>
                  <a:pt x="337" y="76"/>
                </a:lnTo>
                <a:lnTo>
                  <a:pt x="322" y="91"/>
                </a:lnTo>
                <a:lnTo>
                  <a:pt x="291" y="91"/>
                </a:lnTo>
                <a:moveTo>
                  <a:pt x="368" y="45"/>
                </a:moveTo>
                <a:lnTo>
                  <a:pt x="383" y="30"/>
                </a:lnTo>
                <a:lnTo>
                  <a:pt x="414" y="45"/>
                </a:lnTo>
                <a:lnTo>
                  <a:pt x="429" y="30"/>
                </a:lnTo>
                <a:moveTo>
                  <a:pt x="460" y="15"/>
                </a:moveTo>
                <a:lnTo>
                  <a:pt x="475" y="0"/>
                </a:lnTo>
                <a:lnTo>
                  <a:pt x="475" y="91"/>
                </a:lnTo>
                <a:moveTo>
                  <a:pt x="460" y="91"/>
                </a:moveTo>
                <a:lnTo>
                  <a:pt x="491" y="91"/>
                </a:lnTo>
                <a:moveTo>
                  <a:pt x="537" y="91"/>
                </a:moveTo>
                <a:lnTo>
                  <a:pt x="521" y="76"/>
                </a:lnTo>
                <a:lnTo>
                  <a:pt x="521" y="15"/>
                </a:lnTo>
                <a:lnTo>
                  <a:pt x="537" y="0"/>
                </a:lnTo>
                <a:lnTo>
                  <a:pt x="552" y="0"/>
                </a:lnTo>
                <a:lnTo>
                  <a:pt x="567" y="15"/>
                </a:lnTo>
                <a:lnTo>
                  <a:pt x="567" y="76"/>
                </a:lnTo>
                <a:lnTo>
                  <a:pt x="552" y="91"/>
                </a:lnTo>
                <a:lnTo>
                  <a:pt x="537" y="91"/>
                </a:lnTo>
                <a:moveTo>
                  <a:pt x="598" y="91"/>
                </a:moveTo>
                <a:lnTo>
                  <a:pt x="598" y="30"/>
                </a:lnTo>
                <a:moveTo>
                  <a:pt x="598" y="45"/>
                </a:moveTo>
                <a:lnTo>
                  <a:pt x="613" y="30"/>
                </a:lnTo>
                <a:lnTo>
                  <a:pt x="629" y="45"/>
                </a:lnTo>
                <a:lnTo>
                  <a:pt x="629" y="61"/>
                </a:lnTo>
                <a:moveTo>
                  <a:pt x="629" y="45"/>
                </a:moveTo>
                <a:lnTo>
                  <a:pt x="644" y="30"/>
                </a:lnTo>
                <a:lnTo>
                  <a:pt x="659" y="45"/>
                </a:lnTo>
                <a:lnTo>
                  <a:pt x="659" y="91"/>
                </a:lnTo>
                <a:moveTo>
                  <a:pt x="690" y="91"/>
                </a:moveTo>
                <a:lnTo>
                  <a:pt x="690" y="30"/>
                </a:lnTo>
                <a:moveTo>
                  <a:pt x="690" y="45"/>
                </a:moveTo>
                <a:lnTo>
                  <a:pt x="705" y="30"/>
                </a:lnTo>
                <a:lnTo>
                  <a:pt x="721" y="45"/>
                </a:lnTo>
                <a:lnTo>
                  <a:pt x="721" y="61"/>
                </a:lnTo>
                <a:moveTo>
                  <a:pt x="721" y="45"/>
                </a:moveTo>
                <a:lnTo>
                  <a:pt x="736" y="30"/>
                </a:lnTo>
                <a:lnTo>
                  <a:pt x="752" y="45"/>
                </a:lnTo>
                <a:lnTo>
                  <a:pt x="752" y="91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02" name="textbox 1002"/>
          <p:cNvSpPr/>
          <p:nvPr/>
        </p:nvSpPr>
        <p:spPr>
          <a:xfrm>
            <a:off x="704113" y="1559394"/>
            <a:ext cx="724534" cy="635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92760" algn="l" rtl="0" eaLnBrk="0">
              <a:lnSpc>
                <a:spcPct val="83000"/>
              </a:lnSpc>
              <a:tabLst>
                <a:tab pos="509905" algn="l"/>
              </a:tabLst>
            </a:pPr>
            <a:r>
              <a:rPr sz="300" kern="0" spc="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	</a:t>
            </a:r>
            <a:r>
              <a:rPr sz="300" strike="sngStrike" kern="0" spc="10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300" kern="0" spc="1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300" kern="0" spc="-1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额定电压</a:t>
            </a:r>
            <a:endParaRPr sz="3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42" name="group 42"/>
          <p:cNvGrpSpPr/>
          <p:nvPr/>
        </p:nvGrpSpPr>
        <p:grpSpPr>
          <a:xfrm rot="21600000">
            <a:off x="716813" y="1574914"/>
            <a:ext cx="480415" cy="31483"/>
            <a:chOff x="0" y="0"/>
            <a:chExt cx="480415" cy="31483"/>
          </a:xfrm>
        </p:grpSpPr>
        <p:sp>
          <p:nvSpPr>
            <p:cNvPr id="1004" name="path 1004"/>
            <p:cNvSpPr/>
            <p:nvPr/>
          </p:nvSpPr>
          <p:spPr>
            <a:xfrm>
              <a:off x="0" y="1168"/>
              <a:ext cx="480415" cy="30315"/>
            </a:xfrm>
            <a:custGeom>
              <a:avLst/>
              <a:gdLst/>
              <a:ahLst/>
              <a:cxnLst/>
              <a:rect l="0" t="0" r="0" b="0"/>
              <a:pathLst>
                <a:path w="756" h="47">
                  <a:moveTo>
                    <a:pt x="725" y="47"/>
                  </a:moveTo>
                  <a:lnTo>
                    <a:pt x="722" y="23"/>
                  </a:lnTo>
                  <a:lnTo>
                    <a:pt x="716" y="0"/>
                  </a:lnTo>
                  <a:moveTo>
                    <a:pt x="756" y="32"/>
                  </a:moveTo>
                  <a:lnTo>
                    <a:pt x="752" y="7"/>
                  </a:lnTo>
                  <a:moveTo>
                    <a:pt x="48" y="7"/>
                  </a:moveTo>
                  <a:lnTo>
                    <a:pt x="44" y="32"/>
                  </a:lnTo>
                  <a:moveTo>
                    <a:pt x="756" y="32"/>
                  </a:moveTo>
                  <a:lnTo>
                    <a:pt x="752" y="7"/>
                  </a:lnTo>
                  <a:moveTo>
                    <a:pt x="48" y="7"/>
                  </a:moveTo>
                  <a:lnTo>
                    <a:pt x="44" y="32"/>
                  </a:lnTo>
                  <a:moveTo>
                    <a:pt x="47" y="31"/>
                  </a:moveTo>
                  <a:lnTo>
                    <a:pt x="40" y="31"/>
                  </a:lnTo>
                  <a:moveTo>
                    <a:pt x="47" y="31"/>
                  </a:moveTo>
                  <a:lnTo>
                    <a:pt x="0" y="31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06" name="path 1006"/>
            <p:cNvSpPr/>
            <p:nvPr/>
          </p:nvSpPr>
          <p:spPr>
            <a:xfrm>
              <a:off x="50304" y="0"/>
              <a:ext cx="83223" cy="15277"/>
            </a:xfrm>
            <a:custGeom>
              <a:avLst/>
              <a:gdLst/>
              <a:ahLst/>
              <a:cxnLst/>
              <a:rect l="0" t="0" r="0" b="0"/>
              <a:pathLst>
                <a:path w="131" h="24">
                  <a:moveTo>
                    <a:pt x="5" y="0"/>
                  </a:moveTo>
                  <a:lnTo>
                    <a:pt x="0" y="24"/>
                  </a:lnTo>
                  <a:lnTo>
                    <a:pt x="131" y="24"/>
                  </a:lnTo>
                  <a:lnTo>
                    <a:pt x="5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08" name="path 1008"/>
            <p:cNvSpPr/>
            <p:nvPr/>
          </p:nvSpPr>
          <p:spPr>
            <a:xfrm>
              <a:off x="50304" y="0"/>
              <a:ext cx="83223" cy="15277"/>
            </a:xfrm>
            <a:custGeom>
              <a:avLst/>
              <a:gdLst/>
              <a:ahLst/>
              <a:cxnLst/>
              <a:rect l="0" t="0" r="0" b="0"/>
              <a:pathLst>
                <a:path w="131" h="24">
                  <a:moveTo>
                    <a:pt x="5" y="0"/>
                  </a:moveTo>
                  <a:lnTo>
                    <a:pt x="0" y="24"/>
                  </a:lnTo>
                  <a:lnTo>
                    <a:pt x="131" y="24"/>
                  </a:lnTo>
                  <a:lnTo>
                    <a:pt x="5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10" name="path 1010"/>
            <p:cNvSpPr/>
            <p:nvPr/>
          </p:nvSpPr>
          <p:spPr>
            <a:xfrm>
              <a:off x="47815" y="15277"/>
              <a:ext cx="85712" cy="15671"/>
            </a:xfrm>
            <a:custGeom>
              <a:avLst/>
              <a:gdLst/>
              <a:ahLst/>
              <a:cxnLst/>
              <a:rect l="0" t="0" r="0" b="0"/>
              <a:pathLst>
                <a:path w="134" h="24">
                  <a:moveTo>
                    <a:pt x="3" y="0"/>
                  </a:moveTo>
                  <a:lnTo>
                    <a:pt x="0" y="24"/>
                  </a:lnTo>
                  <a:lnTo>
                    <a:pt x="134" y="24"/>
                  </a:lnTo>
                  <a:lnTo>
                    <a:pt x="3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12" name="path 1012"/>
            <p:cNvSpPr/>
            <p:nvPr/>
          </p:nvSpPr>
          <p:spPr>
            <a:xfrm>
              <a:off x="47815" y="15277"/>
              <a:ext cx="85712" cy="15671"/>
            </a:xfrm>
            <a:custGeom>
              <a:avLst/>
              <a:gdLst/>
              <a:ahLst/>
              <a:cxnLst/>
              <a:rect l="0" t="0" r="0" b="0"/>
              <a:pathLst>
                <a:path w="134" h="24">
                  <a:moveTo>
                    <a:pt x="3" y="0"/>
                  </a:moveTo>
                  <a:lnTo>
                    <a:pt x="0" y="24"/>
                  </a:lnTo>
                  <a:lnTo>
                    <a:pt x="134" y="24"/>
                  </a:lnTo>
                  <a:lnTo>
                    <a:pt x="3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14" name="path 1014"/>
            <p:cNvSpPr/>
            <p:nvPr/>
          </p:nvSpPr>
          <p:spPr>
            <a:xfrm>
              <a:off x="50304" y="15277"/>
              <a:ext cx="83223" cy="15671"/>
            </a:xfrm>
            <a:custGeom>
              <a:avLst/>
              <a:gdLst/>
              <a:ahLst/>
              <a:cxnLst/>
              <a:rect l="0" t="0" r="0" b="0"/>
              <a:pathLst>
                <a:path w="131" h="24">
                  <a:moveTo>
                    <a:pt x="0" y="0"/>
                  </a:moveTo>
                  <a:lnTo>
                    <a:pt x="131" y="0"/>
                  </a:lnTo>
                  <a:lnTo>
                    <a:pt x="131" y="24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16" name="path 1016"/>
            <p:cNvSpPr/>
            <p:nvPr/>
          </p:nvSpPr>
          <p:spPr>
            <a:xfrm>
              <a:off x="47815" y="0"/>
              <a:ext cx="85712" cy="30949"/>
            </a:xfrm>
            <a:custGeom>
              <a:avLst/>
              <a:gdLst/>
              <a:ahLst/>
              <a:cxnLst/>
              <a:rect l="0" t="0" r="0" b="0"/>
              <a:pathLst>
                <a:path w="134" h="48">
                  <a:moveTo>
                    <a:pt x="3" y="24"/>
                  </a:moveTo>
                  <a:lnTo>
                    <a:pt x="134" y="24"/>
                  </a:lnTo>
                  <a:lnTo>
                    <a:pt x="134" y="48"/>
                  </a:lnTo>
                  <a:lnTo>
                    <a:pt x="3" y="24"/>
                  </a:lnTo>
                  <a:moveTo>
                    <a:pt x="9" y="0"/>
                  </a:moveTo>
                  <a:lnTo>
                    <a:pt x="3" y="24"/>
                  </a:lnTo>
                  <a:lnTo>
                    <a:pt x="0" y="48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18" name="path 1018"/>
          <p:cNvSpPr/>
          <p:nvPr/>
        </p:nvSpPr>
        <p:spPr>
          <a:xfrm>
            <a:off x="805916" y="1266469"/>
            <a:ext cx="409219" cy="58522"/>
          </a:xfrm>
          <a:custGeom>
            <a:avLst/>
            <a:gdLst/>
            <a:ahLst/>
            <a:cxnLst/>
            <a:rect l="0" t="0" r="0" b="0"/>
            <a:pathLst>
              <a:path w="644" h="92">
                <a:moveTo>
                  <a:pt x="15" y="76"/>
                </a:moveTo>
                <a:lnTo>
                  <a:pt x="0" y="61"/>
                </a:lnTo>
                <a:lnTo>
                  <a:pt x="0" y="30"/>
                </a:lnTo>
                <a:lnTo>
                  <a:pt x="15" y="15"/>
                </a:lnTo>
                <a:lnTo>
                  <a:pt x="46" y="15"/>
                </a:lnTo>
                <a:lnTo>
                  <a:pt x="61" y="30"/>
                </a:lnTo>
                <a:lnTo>
                  <a:pt x="61" y="61"/>
                </a:lnTo>
                <a:lnTo>
                  <a:pt x="46" y="76"/>
                </a:lnTo>
                <a:lnTo>
                  <a:pt x="15" y="76"/>
                </a:lnTo>
                <a:moveTo>
                  <a:pt x="7" y="92"/>
                </a:moveTo>
                <a:lnTo>
                  <a:pt x="53" y="0"/>
                </a:lnTo>
                <a:moveTo>
                  <a:pt x="91" y="92"/>
                </a:moveTo>
                <a:lnTo>
                  <a:pt x="138" y="92"/>
                </a:lnTo>
                <a:lnTo>
                  <a:pt x="153" y="76"/>
                </a:lnTo>
                <a:lnTo>
                  <a:pt x="153" y="15"/>
                </a:lnTo>
                <a:lnTo>
                  <a:pt x="138" y="0"/>
                </a:lnTo>
                <a:lnTo>
                  <a:pt x="91" y="0"/>
                </a:lnTo>
                <a:moveTo>
                  <a:pt x="107" y="0"/>
                </a:moveTo>
                <a:lnTo>
                  <a:pt x="107" y="92"/>
                </a:lnTo>
                <a:moveTo>
                  <a:pt x="184" y="76"/>
                </a:moveTo>
                <a:lnTo>
                  <a:pt x="245" y="76"/>
                </a:lnTo>
                <a:moveTo>
                  <a:pt x="245" y="0"/>
                </a:moveTo>
                <a:lnTo>
                  <a:pt x="184" y="30"/>
                </a:lnTo>
                <a:lnTo>
                  <a:pt x="245" y="61"/>
                </a:lnTo>
                <a:moveTo>
                  <a:pt x="276" y="46"/>
                </a:moveTo>
                <a:lnTo>
                  <a:pt x="322" y="46"/>
                </a:lnTo>
                <a:lnTo>
                  <a:pt x="337" y="61"/>
                </a:lnTo>
                <a:lnTo>
                  <a:pt x="337" y="76"/>
                </a:lnTo>
                <a:lnTo>
                  <a:pt x="322" y="92"/>
                </a:lnTo>
                <a:lnTo>
                  <a:pt x="291" y="92"/>
                </a:lnTo>
                <a:lnTo>
                  <a:pt x="276" y="76"/>
                </a:lnTo>
                <a:lnTo>
                  <a:pt x="276" y="30"/>
                </a:lnTo>
                <a:lnTo>
                  <a:pt x="307" y="0"/>
                </a:lnTo>
                <a:lnTo>
                  <a:pt x="322" y="0"/>
                </a:lnTo>
                <a:moveTo>
                  <a:pt x="368" y="92"/>
                </a:moveTo>
                <a:lnTo>
                  <a:pt x="368" y="76"/>
                </a:lnTo>
                <a:moveTo>
                  <a:pt x="398" y="15"/>
                </a:moveTo>
                <a:lnTo>
                  <a:pt x="414" y="0"/>
                </a:lnTo>
                <a:lnTo>
                  <a:pt x="445" y="0"/>
                </a:lnTo>
                <a:lnTo>
                  <a:pt x="460" y="15"/>
                </a:lnTo>
                <a:lnTo>
                  <a:pt x="460" y="30"/>
                </a:lnTo>
                <a:lnTo>
                  <a:pt x="445" y="46"/>
                </a:lnTo>
                <a:lnTo>
                  <a:pt x="429" y="46"/>
                </a:lnTo>
                <a:moveTo>
                  <a:pt x="445" y="46"/>
                </a:moveTo>
                <a:lnTo>
                  <a:pt x="460" y="61"/>
                </a:lnTo>
                <a:lnTo>
                  <a:pt x="460" y="76"/>
                </a:lnTo>
                <a:lnTo>
                  <a:pt x="445" y="92"/>
                </a:lnTo>
                <a:lnTo>
                  <a:pt x="414" y="92"/>
                </a:lnTo>
                <a:lnTo>
                  <a:pt x="398" y="76"/>
                </a:lnTo>
                <a:moveTo>
                  <a:pt x="491" y="92"/>
                </a:moveTo>
                <a:lnTo>
                  <a:pt x="491" y="30"/>
                </a:lnTo>
                <a:moveTo>
                  <a:pt x="491" y="46"/>
                </a:moveTo>
                <a:lnTo>
                  <a:pt x="506" y="30"/>
                </a:lnTo>
                <a:lnTo>
                  <a:pt x="521" y="46"/>
                </a:lnTo>
                <a:lnTo>
                  <a:pt x="521" y="61"/>
                </a:lnTo>
                <a:moveTo>
                  <a:pt x="521" y="46"/>
                </a:moveTo>
                <a:lnTo>
                  <a:pt x="537" y="30"/>
                </a:lnTo>
                <a:lnTo>
                  <a:pt x="552" y="46"/>
                </a:lnTo>
                <a:lnTo>
                  <a:pt x="552" y="92"/>
                </a:lnTo>
                <a:moveTo>
                  <a:pt x="583" y="92"/>
                </a:moveTo>
                <a:lnTo>
                  <a:pt x="583" y="30"/>
                </a:lnTo>
                <a:moveTo>
                  <a:pt x="583" y="46"/>
                </a:moveTo>
                <a:lnTo>
                  <a:pt x="598" y="30"/>
                </a:lnTo>
                <a:lnTo>
                  <a:pt x="613" y="46"/>
                </a:lnTo>
                <a:lnTo>
                  <a:pt x="613" y="61"/>
                </a:lnTo>
                <a:moveTo>
                  <a:pt x="613" y="46"/>
                </a:moveTo>
                <a:lnTo>
                  <a:pt x="629" y="30"/>
                </a:lnTo>
                <a:lnTo>
                  <a:pt x="644" y="46"/>
                </a:lnTo>
                <a:lnTo>
                  <a:pt x="644" y="92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20" name="textbox 1020"/>
          <p:cNvSpPr/>
          <p:nvPr/>
        </p:nvSpPr>
        <p:spPr>
          <a:xfrm>
            <a:off x="3696741" y="10277729"/>
            <a:ext cx="183514" cy="1917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8000"/>
              </a:lnSpc>
            </a:pPr>
            <a:r>
              <a:rPr sz="14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14</a:t>
            </a:r>
            <a:endParaRPr sz="14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pSp>
        <p:nvGrpSpPr>
          <p:cNvPr id="44" name="group 44"/>
          <p:cNvGrpSpPr/>
          <p:nvPr/>
        </p:nvGrpSpPr>
        <p:grpSpPr>
          <a:xfrm rot="21600000">
            <a:off x="1701965" y="1467256"/>
            <a:ext cx="381254" cy="43370"/>
            <a:chOff x="0" y="0"/>
            <a:chExt cx="381254" cy="43370"/>
          </a:xfrm>
        </p:grpSpPr>
        <p:sp>
          <p:nvSpPr>
            <p:cNvPr id="1022" name="path 1022"/>
            <p:cNvSpPr/>
            <p:nvPr/>
          </p:nvSpPr>
          <p:spPr>
            <a:xfrm>
              <a:off x="26123" y="6922"/>
              <a:ext cx="32270" cy="33972"/>
            </a:xfrm>
            <a:custGeom>
              <a:avLst/>
              <a:gdLst/>
              <a:ahLst/>
              <a:cxnLst/>
              <a:rect l="0" t="0" r="0" b="0"/>
              <a:pathLst>
                <a:path w="50" h="53">
                  <a:moveTo>
                    <a:pt x="50" y="0"/>
                  </a:moveTo>
                  <a:lnTo>
                    <a:pt x="32" y="16"/>
                  </a:lnTo>
                  <a:lnTo>
                    <a:pt x="15" y="34"/>
                  </a:lnTo>
                  <a:lnTo>
                    <a:pt x="0" y="53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24" name="path 1024"/>
            <p:cNvSpPr/>
            <p:nvPr/>
          </p:nvSpPr>
          <p:spPr>
            <a:xfrm>
              <a:off x="46774" y="6922"/>
              <a:ext cx="24041" cy="10452"/>
            </a:xfrm>
            <a:custGeom>
              <a:avLst/>
              <a:gdLst/>
              <a:ahLst/>
              <a:cxnLst/>
              <a:rect l="0" t="0" r="0" b="0"/>
              <a:pathLst>
                <a:path w="37" h="16">
                  <a:moveTo>
                    <a:pt x="18" y="0"/>
                  </a:moveTo>
                  <a:lnTo>
                    <a:pt x="0" y="16"/>
                  </a:lnTo>
                  <a:lnTo>
                    <a:pt x="37" y="16"/>
                  </a:lnTo>
                  <a:lnTo>
                    <a:pt x="18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26" name="path 1026"/>
            <p:cNvSpPr/>
            <p:nvPr/>
          </p:nvSpPr>
          <p:spPr>
            <a:xfrm>
              <a:off x="46774" y="6922"/>
              <a:ext cx="24041" cy="10452"/>
            </a:xfrm>
            <a:custGeom>
              <a:avLst/>
              <a:gdLst/>
              <a:ahLst/>
              <a:cxnLst/>
              <a:rect l="0" t="0" r="0" b="0"/>
              <a:pathLst>
                <a:path w="37" h="16">
                  <a:moveTo>
                    <a:pt x="18" y="0"/>
                  </a:moveTo>
                  <a:lnTo>
                    <a:pt x="0" y="16"/>
                  </a:lnTo>
                  <a:lnTo>
                    <a:pt x="37" y="16"/>
                  </a:lnTo>
                  <a:lnTo>
                    <a:pt x="18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28" name="path 1028"/>
            <p:cNvSpPr/>
            <p:nvPr/>
          </p:nvSpPr>
          <p:spPr>
            <a:xfrm>
              <a:off x="58394" y="6922"/>
              <a:ext cx="12420" cy="10452"/>
            </a:xfrm>
            <a:custGeom>
              <a:avLst/>
              <a:gdLst/>
              <a:ahLst/>
              <a:cxnLst/>
              <a:rect l="0" t="0" r="0" b="0"/>
              <a:pathLst>
                <a:path w="19" h="16">
                  <a:moveTo>
                    <a:pt x="0" y="0"/>
                  </a:moveTo>
                  <a:lnTo>
                    <a:pt x="19" y="0"/>
                  </a:lnTo>
                  <a:lnTo>
                    <a:pt x="19" y="16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30" name="path 1030"/>
            <p:cNvSpPr/>
            <p:nvPr/>
          </p:nvSpPr>
          <p:spPr>
            <a:xfrm>
              <a:off x="58394" y="6922"/>
              <a:ext cx="12420" cy="10452"/>
            </a:xfrm>
            <a:custGeom>
              <a:avLst/>
              <a:gdLst/>
              <a:ahLst/>
              <a:cxnLst/>
              <a:rect l="0" t="0" r="0" b="0"/>
              <a:pathLst>
                <a:path w="19" h="16">
                  <a:moveTo>
                    <a:pt x="0" y="0"/>
                  </a:moveTo>
                  <a:lnTo>
                    <a:pt x="19" y="0"/>
                  </a:lnTo>
                  <a:lnTo>
                    <a:pt x="19" y="16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32" name="path 1032"/>
            <p:cNvSpPr/>
            <p:nvPr/>
          </p:nvSpPr>
          <p:spPr>
            <a:xfrm>
              <a:off x="36055" y="17374"/>
              <a:ext cx="34759" cy="11365"/>
            </a:xfrm>
            <a:custGeom>
              <a:avLst/>
              <a:gdLst/>
              <a:ahLst/>
              <a:cxnLst/>
              <a:rect l="0" t="0" r="0" b="0"/>
              <a:pathLst>
                <a:path w="54" h="17">
                  <a:moveTo>
                    <a:pt x="16" y="0"/>
                  </a:moveTo>
                  <a:lnTo>
                    <a:pt x="0" y="17"/>
                  </a:lnTo>
                  <a:lnTo>
                    <a:pt x="54" y="17"/>
                  </a:lnTo>
                  <a:lnTo>
                    <a:pt x="16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34" name="path 1034"/>
            <p:cNvSpPr/>
            <p:nvPr/>
          </p:nvSpPr>
          <p:spPr>
            <a:xfrm>
              <a:off x="36055" y="17374"/>
              <a:ext cx="34759" cy="11365"/>
            </a:xfrm>
            <a:custGeom>
              <a:avLst/>
              <a:gdLst/>
              <a:ahLst/>
              <a:cxnLst/>
              <a:rect l="0" t="0" r="0" b="0"/>
              <a:pathLst>
                <a:path w="54" h="17">
                  <a:moveTo>
                    <a:pt x="16" y="0"/>
                  </a:moveTo>
                  <a:lnTo>
                    <a:pt x="0" y="17"/>
                  </a:lnTo>
                  <a:lnTo>
                    <a:pt x="54" y="17"/>
                  </a:lnTo>
                  <a:lnTo>
                    <a:pt x="16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36" name="path 1036"/>
            <p:cNvSpPr/>
            <p:nvPr/>
          </p:nvSpPr>
          <p:spPr>
            <a:xfrm>
              <a:off x="46774" y="17374"/>
              <a:ext cx="24041" cy="11365"/>
            </a:xfrm>
            <a:custGeom>
              <a:avLst/>
              <a:gdLst/>
              <a:ahLst/>
              <a:cxnLst/>
              <a:rect l="0" t="0" r="0" b="0"/>
              <a:pathLst>
                <a:path w="37" h="17">
                  <a:moveTo>
                    <a:pt x="0" y="0"/>
                  </a:moveTo>
                  <a:lnTo>
                    <a:pt x="37" y="0"/>
                  </a:lnTo>
                  <a:lnTo>
                    <a:pt x="37" y="17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38" name="path 1038"/>
            <p:cNvSpPr/>
            <p:nvPr/>
          </p:nvSpPr>
          <p:spPr>
            <a:xfrm>
              <a:off x="46774" y="17374"/>
              <a:ext cx="24041" cy="11365"/>
            </a:xfrm>
            <a:custGeom>
              <a:avLst/>
              <a:gdLst/>
              <a:ahLst/>
              <a:cxnLst/>
              <a:rect l="0" t="0" r="0" b="0"/>
              <a:pathLst>
                <a:path w="37" h="17">
                  <a:moveTo>
                    <a:pt x="0" y="0"/>
                  </a:moveTo>
                  <a:lnTo>
                    <a:pt x="37" y="0"/>
                  </a:lnTo>
                  <a:lnTo>
                    <a:pt x="37" y="17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40" name="path 1040"/>
            <p:cNvSpPr/>
            <p:nvPr/>
          </p:nvSpPr>
          <p:spPr>
            <a:xfrm>
              <a:off x="26123" y="28740"/>
              <a:ext cx="44691" cy="12154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15" y="0"/>
                  </a:moveTo>
                  <a:lnTo>
                    <a:pt x="0" y="19"/>
                  </a:lnTo>
                  <a:lnTo>
                    <a:pt x="70" y="19"/>
                  </a:lnTo>
                  <a:lnTo>
                    <a:pt x="15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42" name="path 1042"/>
            <p:cNvSpPr/>
            <p:nvPr/>
          </p:nvSpPr>
          <p:spPr>
            <a:xfrm>
              <a:off x="26123" y="28740"/>
              <a:ext cx="44691" cy="12154"/>
            </a:xfrm>
            <a:custGeom>
              <a:avLst/>
              <a:gdLst/>
              <a:ahLst/>
              <a:cxnLst/>
              <a:rect l="0" t="0" r="0" b="0"/>
              <a:pathLst>
                <a:path w="70" h="19">
                  <a:moveTo>
                    <a:pt x="15" y="0"/>
                  </a:moveTo>
                  <a:lnTo>
                    <a:pt x="0" y="19"/>
                  </a:lnTo>
                  <a:lnTo>
                    <a:pt x="70" y="19"/>
                  </a:lnTo>
                  <a:lnTo>
                    <a:pt x="15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44" name="path 1044"/>
            <p:cNvSpPr/>
            <p:nvPr/>
          </p:nvSpPr>
          <p:spPr>
            <a:xfrm>
              <a:off x="36055" y="28740"/>
              <a:ext cx="34759" cy="12154"/>
            </a:xfrm>
            <a:custGeom>
              <a:avLst/>
              <a:gdLst/>
              <a:ahLst/>
              <a:cxnLst/>
              <a:rect l="0" t="0" r="0" b="0"/>
              <a:pathLst>
                <a:path w="54" h="19">
                  <a:moveTo>
                    <a:pt x="0" y="0"/>
                  </a:moveTo>
                  <a:lnTo>
                    <a:pt x="54" y="0"/>
                  </a:lnTo>
                  <a:lnTo>
                    <a:pt x="54" y="19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46" name="path 1046"/>
            <p:cNvSpPr/>
            <p:nvPr/>
          </p:nvSpPr>
          <p:spPr>
            <a:xfrm>
              <a:off x="0" y="0"/>
              <a:ext cx="381254" cy="43370"/>
            </a:xfrm>
            <a:custGeom>
              <a:avLst/>
              <a:gdLst/>
              <a:ahLst/>
              <a:cxnLst/>
              <a:rect l="0" t="0" r="0" b="0"/>
              <a:pathLst>
                <a:path w="600" h="68">
                  <a:moveTo>
                    <a:pt x="56" y="45"/>
                  </a:moveTo>
                  <a:lnTo>
                    <a:pt x="111" y="45"/>
                  </a:lnTo>
                  <a:lnTo>
                    <a:pt x="111" y="64"/>
                  </a:lnTo>
                  <a:lnTo>
                    <a:pt x="56" y="45"/>
                  </a:lnTo>
                  <a:moveTo>
                    <a:pt x="600" y="67"/>
                  </a:moveTo>
                  <a:lnTo>
                    <a:pt x="586" y="46"/>
                  </a:lnTo>
                  <a:lnTo>
                    <a:pt x="569" y="26"/>
                  </a:lnTo>
                  <a:lnTo>
                    <a:pt x="552" y="7"/>
                  </a:lnTo>
                  <a:moveTo>
                    <a:pt x="47" y="7"/>
                  </a:moveTo>
                  <a:lnTo>
                    <a:pt x="30" y="26"/>
                  </a:lnTo>
                  <a:lnTo>
                    <a:pt x="14" y="46"/>
                  </a:lnTo>
                  <a:lnTo>
                    <a:pt x="0" y="67"/>
                  </a:lnTo>
                  <a:moveTo>
                    <a:pt x="600" y="67"/>
                  </a:moveTo>
                  <a:lnTo>
                    <a:pt x="586" y="46"/>
                  </a:lnTo>
                  <a:lnTo>
                    <a:pt x="569" y="26"/>
                  </a:lnTo>
                  <a:lnTo>
                    <a:pt x="552" y="7"/>
                  </a:lnTo>
                  <a:moveTo>
                    <a:pt x="47" y="7"/>
                  </a:moveTo>
                  <a:lnTo>
                    <a:pt x="30" y="26"/>
                  </a:lnTo>
                  <a:lnTo>
                    <a:pt x="14" y="46"/>
                  </a:lnTo>
                  <a:lnTo>
                    <a:pt x="0" y="67"/>
                  </a:lnTo>
                  <a:moveTo>
                    <a:pt x="562" y="68"/>
                  </a:moveTo>
                  <a:lnTo>
                    <a:pt x="547" y="49"/>
                  </a:lnTo>
                  <a:lnTo>
                    <a:pt x="531" y="31"/>
                  </a:lnTo>
                  <a:lnTo>
                    <a:pt x="513" y="15"/>
                  </a:lnTo>
                  <a:lnTo>
                    <a:pt x="494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48" name="path 1048"/>
          <p:cNvSpPr/>
          <p:nvPr/>
        </p:nvSpPr>
        <p:spPr>
          <a:xfrm>
            <a:off x="2775432" y="1255230"/>
            <a:ext cx="253339" cy="58521"/>
          </a:xfrm>
          <a:custGeom>
            <a:avLst/>
            <a:gdLst/>
            <a:ahLst/>
            <a:cxnLst/>
            <a:rect l="0" t="0" r="0" b="0"/>
            <a:pathLst>
              <a:path w="398" h="92">
                <a:moveTo>
                  <a:pt x="0" y="15"/>
                </a:moveTo>
                <a:lnTo>
                  <a:pt x="15" y="0"/>
                </a:lnTo>
                <a:lnTo>
                  <a:pt x="15" y="92"/>
                </a:lnTo>
                <a:moveTo>
                  <a:pt x="0" y="92"/>
                </a:moveTo>
                <a:lnTo>
                  <a:pt x="30" y="92"/>
                </a:lnTo>
                <a:moveTo>
                  <a:pt x="61" y="15"/>
                </a:moveTo>
                <a:lnTo>
                  <a:pt x="76" y="0"/>
                </a:lnTo>
                <a:lnTo>
                  <a:pt x="107" y="0"/>
                </a:lnTo>
                <a:lnTo>
                  <a:pt x="122" y="15"/>
                </a:lnTo>
                <a:lnTo>
                  <a:pt x="122" y="30"/>
                </a:lnTo>
                <a:lnTo>
                  <a:pt x="107" y="46"/>
                </a:lnTo>
                <a:lnTo>
                  <a:pt x="76" y="46"/>
                </a:lnTo>
                <a:lnTo>
                  <a:pt x="61" y="61"/>
                </a:lnTo>
                <a:lnTo>
                  <a:pt x="61" y="92"/>
                </a:lnTo>
                <a:lnTo>
                  <a:pt x="122" y="92"/>
                </a:lnTo>
                <a:moveTo>
                  <a:pt x="153" y="92"/>
                </a:moveTo>
                <a:lnTo>
                  <a:pt x="153" y="76"/>
                </a:lnTo>
                <a:moveTo>
                  <a:pt x="183" y="76"/>
                </a:moveTo>
                <a:lnTo>
                  <a:pt x="199" y="92"/>
                </a:lnTo>
                <a:lnTo>
                  <a:pt x="230" y="92"/>
                </a:lnTo>
                <a:lnTo>
                  <a:pt x="245" y="76"/>
                </a:lnTo>
                <a:lnTo>
                  <a:pt x="245" y="46"/>
                </a:lnTo>
                <a:lnTo>
                  <a:pt x="230" y="30"/>
                </a:lnTo>
                <a:lnTo>
                  <a:pt x="183" y="30"/>
                </a:lnTo>
                <a:lnTo>
                  <a:pt x="183" y="0"/>
                </a:lnTo>
                <a:lnTo>
                  <a:pt x="245" y="0"/>
                </a:lnTo>
                <a:moveTo>
                  <a:pt x="276" y="92"/>
                </a:moveTo>
                <a:lnTo>
                  <a:pt x="276" y="30"/>
                </a:lnTo>
                <a:moveTo>
                  <a:pt x="276" y="46"/>
                </a:moveTo>
                <a:lnTo>
                  <a:pt x="291" y="30"/>
                </a:lnTo>
                <a:lnTo>
                  <a:pt x="306" y="46"/>
                </a:lnTo>
                <a:lnTo>
                  <a:pt x="306" y="61"/>
                </a:lnTo>
                <a:moveTo>
                  <a:pt x="306" y="46"/>
                </a:moveTo>
                <a:lnTo>
                  <a:pt x="322" y="30"/>
                </a:lnTo>
                <a:lnTo>
                  <a:pt x="337" y="46"/>
                </a:lnTo>
                <a:lnTo>
                  <a:pt x="337" y="92"/>
                </a:lnTo>
                <a:moveTo>
                  <a:pt x="368" y="92"/>
                </a:moveTo>
                <a:lnTo>
                  <a:pt x="368" y="30"/>
                </a:lnTo>
                <a:moveTo>
                  <a:pt x="368" y="46"/>
                </a:moveTo>
                <a:lnTo>
                  <a:pt x="383" y="30"/>
                </a:lnTo>
                <a:lnTo>
                  <a:pt x="398" y="46"/>
                </a:lnTo>
                <a:lnTo>
                  <a:pt x="398" y="61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50" name="path 1050"/>
          <p:cNvSpPr/>
          <p:nvPr/>
        </p:nvSpPr>
        <p:spPr>
          <a:xfrm>
            <a:off x="1483372" y="1589278"/>
            <a:ext cx="187096" cy="76288"/>
          </a:xfrm>
          <a:custGeom>
            <a:avLst/>
            <a:gdLst/>
            <a:ahLst/>
            <a:cxnLst/>
            <a:rect l="0" t="0" r="0" b="0"/>
            <a:pathLst>
              <a:path w="294" h="120">
                <a:moveTo>
                  <a:pt x="288" y="0"/>
                </a:moveTo>
                <a:lnTo>
                  <a:pt x="0" y="0"/>
                </a:lnTo>
                <a:moveTo>
                  <a:pt x="247" y="15"/>
                </a:moveTo>
                <a:lnTo>
                  <a:pt x="247" y="120"/>
                </a:lnTo>
                <a:moveTo>
                  <a:pt x="294" y="120"/>
                </a:moveTo>
                <a:lnTo>
                  <a:pt x="247" y="120"/>
                </a:lnTo>
                <a:moveTo>
                  <a:pt x="294" y="15"/>
                </a:moveTo>
                <a:lnTo>
                  <a:pt x="247" y="15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46" name="group 46"/>
          <p:cNvGrpSpPr/>
          <p:nvPr/>
        </p:nvGrpSpPr>
        <p:grpSpPr>
          <a:xfrm rot="21600000">
            <a:off x="1721434" y="1777530"/>
            <a:ext cx="342442" cy="38671"/>
            <a:chOff x="0" y="0"/>
            <a:chExt cx="342442" cy="38671"/>
          </a:xfrm>
        </p:grpSpPr>
        <p:sp>
          <p:nvSpPr>
            <p:cNvPr id="1052" name="path 1052"/>
            <p:cNvSpPr/>
            <p:nvPr/>
          </p:nvSpPr>
          <p:spPr>
            <a:xfrm>
              <a:off x="27305" y="2743"/>
              <a:ext cx="24041" cy="20116"/>
            </a:xfrm>
            <a:custGeom>
              <a:avLst/>
              <a:gdLst/>
              <a:ahLst/>
              <a:cxnLst/>
              <a:rect l="0" t="0" r="0" b="0"/>
              <a:pathLst>
                <a:path w="37" h="31">
                  <a:moveTo>
                    <a:pt x="0" y="0"/>
                  </a:moveTo>
                  <a:lnTo>
                    <a:pt x="18" y="16"/>
                  </a:lnTo>
                  <a:lnTo>
                    <a:pt x="37" y="31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54" name="path 1054"/>
            <p:cNvSpPr/>
            <p:nvPr/>
          </p:nvSpPr>
          <p:spPr>
            <a:xfrm>
              <a:off x="38925" y="13195"/>
              <a:ext cx="12420" cy="9664"/>
            </a:xfrm>
            <a:custGeom>
              <a:avLst/>
              <a:gdLst/>
              <a:ahLst/>
              <a:cxnLst/>
              <a:rect l="0" t="0" r="0" b="0"/>
              <a:pathLst>
                <a:path w="19" h="15">
                  <a:moveTo>
                    <a:pt x="0" y="0"/>
                  </a:moveTo>
                  <a:lnTo>
                    <a:pt x="19" y="0"/>
                  </a:lnTo>
                  <a:lnTo>
                    <a:pt x="19" y="15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56" name="path 1056"/>
            <p:cNvSpPr/>
            <p:nvPr/>
          </p:nvSpPr>
          <p:spPr>
            <a:xfrm>
              <a:off x="38925" y="13195"/>
              <a:ext cx="12420" cy="9664"/>
            </a:xfrm>
            <a:custGeom>
              <a:avLst/>
              <a:gdLst/>
              <a:ahLst/>
              <a:cxnLst/>
              <a:rect l="0" t="0" r="0" b="0"/>
              <a:pathLst>
                <a:path w="19" h="15">
                  <a:moveTo>
                    <a:pt x="0" y="0"/>
                  </a:moveTo>
                  <a:lnTo>
                    <a:pt x="19" y="0"/>
                  </a:lnTo>
                  <a:lnTo>
                    <a:pt x="19" y="15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58" name="path 1058"/>
            <p:cNvSpPr/>
            <p:nvPr/>
          </p:nvSpPr>
          <p:spPr>
            <a:xfrm>
              <a:off x="27305" y="2743"/>
              <a:ext cx="24041" cy="10452"/>
            </a:xfrm>
            <a:custGeom>
              <a:avLst/>
              <a:gdLst/>
              <a:ahLst/>
              <a:cxnLst/>
              <a:rect l="0" t="0" r="0" b="0"/>
              <a:pathLst>
                <a:path w="37" h="16">
                  <a:moveTo>
                    <a:pt x="0" y="0"/>
                  </a:moveTo>
                  <a:lnTo>
                    <a:pt x="18" y="16"/>
                  </a:lnTo>
                  <a:lnTo>
                    <a:pt x="37" y="16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60" name="path 1060"/>
            <p:cNvSpPr/>
            <p:nvPr/>
          </p:nvSpPr>
          <p:spPr>
            <a:xfrm>
              <a:off x="27305" y="2743"/>
              <a:ext cx="24041" cy="10452"/>
            </a:xfrm>
            <a:custGeom>
              <a:avLst/>
              <a:gdLst/>
              <a:ahLst/>
              <a:cxnLst/>
              <a:rect l="0" t="0" r="0" b="0"/>
              <a:pathLst>
                <a:path w="37" h="16">
                  <a:moveTo>
                    <a:pt x="0" y="0"/>
                  </a:moveTo>
                  <a:lnTo>
                    <a:pt x="18" y="16"/>
                  </a:lnTo>
                  <a:lnTo>
                    <a:pt x="37" y="16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62" name="path 1062"/>
            <p:cNvSpPr/>
            <p:nvPr/>
          </p:nvSpPr>
          <p:spPr>
            <a:xfrm>
              <a:off x="27305" y="2743"/>
              <a:ext cx="24041" cy="10452"/>
            </a:xfrm>
            <a:custGeom>
              <a:avLst/>
              <a:gdLst/>
              <a:ahLst/>
              <a:cxnLst/>
              <a:rect l="0" t="0" r="0" b="0"/>
              <a:pathLst>
                <a:path w="37" h="16">
                  <a:moveTo>
                    <a:pt x="0" y="0"/>
                  </a:moveTo>
                  <a:lnTo>
                    <a:pt x="37" y="0"/>
                  </a:lnTo>
                  <a:lnTo>
                    <a:pt x="37" y="16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64" name="path 1064"/>
            <p:cNvSpPr/>
            <p:nvPr/>
          </p:nvSpPr>
          <p:spPr>
            <a:xfrm>
              <a:off x="0" y="0"/>
              <a:ext cx="342442" cy="38671"/>
            </a:xfrm>
            <a:custGeom>
              <a:avLst/>
              <a:gdLst/>
              <a:ahLst/>
              <a:cxnLst/>
              <a:rect l="0" t="0" r="0" b="0"/>
              <a:pathLst>
                <a:path w="539" h="60">
                  <a:moveTo>
                    <a:pt x="43" y="4"/>
                  </a:moveTo>
                  <a:lnTo>
                    <a:pt x="80" y="4"/>
                  </a:lnTo>
                  <a:lnTo>
                    <a:pt x="80" y="20"/>
                  </a:lnTo>
                  <a:lnTo>
                    <a:pt x="43" y="4"/>
                  </a:lnTo>
                  <a:moveTo>
                    <a:pt x="0" y="5"/>
                  </a:moveTo>
                  <a:lnTo>
                    <a:pt x="17" y="24"/>
                  </a:lnTo>
                  <a:lnTo>
                    <a:pt x="36" y="41"/>
                  </a:lnTo>
                  <a:lnTo>
                    <a:pt x="55" y="57"/>
                  </a:lnTo>
                  <a:moveTo>
                    <a:pt x="483" y="57"/>
                  </a:moveTo>
                  <a:lnTo>
                    <a:pt x="503" y="41"/>
                  </a:lnTo>
                  <a:lnTo>
                    <a:pt x="522" y="24"/>
                  </a:lnTo>
                  <a:lnTo>
                    <a:pt x="539" y="5"/>
                  </a:lnTo>
                  <a:moveTo>
                    <a:pt x="0" y="5"/>
                  </a:moveTo>
                  <a:lnTo>
                    <a:pt x="17" y="24"/>
                  </a:lnTo>
                  <a:lnTo>
                    <a:pt x="36" y="41"/>
                  </a:lnTo>
                  <a:lnTo>
                    <a:pt x="55" y="57"/>
                  </a:lnTo>
                  <a:moveTo>
                    <a:pt x="483" y="57"/>
                  </a:moveTo>
                  <a:lnTo>
                    <a:pt x="503" y="41"/>
                  </a:lnTo>
                  <a:lnTo>
                    <a:pt x="522" y="24"/>
                  </a:lnTo>
                  <a:lnTo>
                    <a:pt x="539" y="5"/>
                  </a:lnTo>
                  <a:moveTo>
                    <a:pt x="80" y="35"/>
                  </a:moveTo>
                  <a:lnTo>
                    <a:pt x="101" y="49"/>
                  </a:lnTo>
                  <a:lnTo>
                    <a:pt x="122" y="60"/>
                  </a:lnTo>
                  <a:moveTo>
                    <a:pt x="423" y="57"/>
                  </a:moveTo>
                  <a:lnTo>
                    <a:pt x="444" y="45"/>
                  </a:lnTo>
                  <a:lnTo>
                    <a:pt x="464" y="31"/>
                  </a:lnTo>
                  <a:lnTo>
                    <a:pt x="482" y="16"/>
                  </a:lnTo>
                  <a:lnTo>
                    <a:pt x="50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48" name="group 48"/>
          <p:cNvGrpSpPr/>
          <p:nvPr/>
        </p:nvGrpSpPr>
        <p:grpSpPr>
          <a:xfrm rot="21600000">
            <a:off x="788276" y="1764461"/>
            <a:ext cx="365709" cy="31623"/>
            <a:chOff x="0" y="0"/>
            <a:chExt cx="365709" cy="31623"/>
          </a:xfrm>
        </p:grpSpPr>
        <p:sp>
          <p:nvSpPr>
            <p:cNvPr id="1066" name="path 1066"/>
            <p:cNvSpPr/>
            <p:nvPr/>
          </p:nvSpPr>
          <p:spPr>
            <a:xfrm>
              <a:off x="0" y="0"/>
              <a:ext cx="365709" cy="31623"/>
            </a:xfrm>
            <a:custGeom>
              <a:avLst/>
              <a:gdLst/>
              <a:ahLst/>
              <a:cxnLst/>
              <a:rect l="0" t="0" r="0" b="0"/>
              <a:pathLst>
                <a:path w="575" h="49">
                  <a:moveTo>
                    <a:pt x="483" y="49"/>
                  </a:moveTo>
                  <a:lnTo>
                    <a:pt x="502" y="34"/>
                  </a:lnTo>
                  <a:lnTo>
                    <a:pt x="520" y="17"/>
                  </a:lnTo>
                  <a:lnTo>
                    <a:pt x="537" y="0"/>
                  </a:lnTo>
                  <a:moveTo>
                    <a:pt x="0" y="3"/>
                  </a:moveTo>
                  <a:lnTo>
                    <a:pt x="16" y="23"/>
                  </a:lnTo>
                  <a:lnTo>
                    <a:pt x="33" y="41"/>
                  </a:lnTo>
                  <a:moveTo>
                    <a:pt x="542" y="41"/>
                  </a:moveTo>
                  <a:lnTo>
                    <a:pt x="559" y="23"/>
                  </a:lnTo>
                  <a:lnTo>
                    <a:pt x="575" y="3"/>
                  </a:lnTo>
                  <a:moveTo>
                    <a:pt x="0" y="3"/>
                  </a:moveTo>
                  <a:lnTo>
                    <a:pt x="16" y="23"/>
                  </a:lnTo>
                  <a:lnTo>
                    <a:pt x="33" y="41"/>
                  </a:lnTo>
                  <a:moveTo>
                    <a:pt x="542" y="41"/>
                  </a:moveTo>
                  <a:lnTo>
                    <a:pt x="559" y="23"/>
                  </a:lnTo>
                  <a:lnTo>
                    <a:pt x="575" y="3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68" name="path 1068"/>
            <p:cNvSpPr/>
            <p:nvPr/>
          </p:nvSpPr>
          <p:spPr>
            <a:xfrm>
              <a:off x="26911" y="2616"/>
              <a:ext cx="35153" cy="11493"/>
            </a:xfrm>
            <a:custGeom>
              <a:avLst/>
              <a:gdLst/>
              <a:ahLst/>
              <a:cxnLst/>
              <a:rect l="0" t="0" r="0" b="0"/>
              <a:pathLst>
                <a:path w="55" h="18">
                  <a:moveTo>
                    <a:pt x="0" y="0"/>
                  </a:moveTo>
                  <a:lnTo>
                    <a:pt x="17" y="18"/>
                  </a:lnTo>
                  <a:lnTo>
                    <a:pt x="55" y="18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70" name="path 1070"/>
            <p:cNvSpPr/>
            <p:nvPr/>
          </p:nvSpPr>
          <p:spPr>
            <a:xfrm>
              <a:off x="26911" y="2616"/>
              <a:ext cx="35153" cy="11493"/>
            </a:xfrm>
            <a:custGeom>
              <a:avLst/>
              <a:gdLst/>
              <a:ahLst/>
              <a:cxnLst/>
              <a:rect l="0" t="0" r="0" b="0"/>
              <a:pathLst>
                <a:path w="55" h="18">
                  <a:moveTo>
                    <a:pt x="0" y="0"/>
                  </a:moveTo>
                  <a:lnTo>
                    <a:pt x="17" y="18"/>
                  </a:lnTo>
                  <a:lnTo>
                    <a:pt x="55" y="18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72" name="path 1072"/>
            <p:cNvSpPr/>
            <p:nvPr/>
          </p:nvSpPr>
          <p:spPr>
            <a:xfrm>
              <a:off x="26911" y="2616"/>
              <a:ext cx="35153" cy="11493"/>
            </a:xfrm>
            <a:custGeom>
              <a:avLst/>
              <a:gdLst/>
              <a:ahLst/>
              <a:cxnLst/>
              <a:rect l="0" t="0" r="0" b="0"/>
              <a:pathLst>
                <a:path w="55" h="18">
                  <a:moveTo>
                    <a:pt x="0" y="0"/>
                  </a:moveTo>
                  <a:lnTo>
                    <a:pt x="55" y="0"/>
                  </a:lnTo>
                  <a:lnTo>
                    <a:pt x="55" y="18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74" name="path 1074"/>
            <p:cNvSpPr/>
            <p:nvPr/>
          </p:nvSpPr>
          <p:spPr>
            <a:xfrm>
              <a:off x="26911" y="2616"/>
              <a:ext cx="35153" cy="11493"/>
            </a:xfrm>
            <a:custGeom>
              <a:avLst/>
              <a:gdLst/>
              <a:ahLst/>
              <a:cxnLst/>
              <a:rect l="0" t="0" r="0" b="0"/>
              <a:pathLst>
                <a:path w="55" h="18">
                  <a:moveTo>
                    <a:pt x="0" y="0"/>
                  </a:moveTo>
                  <a:lnTo>
                    <a:pt x="55" y="0"/>
                  </a:lnTo>
                  <a:lnTo>
                    <a:pt x="55" y="18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76" name="path 1076"/>
            <p:cNvSpPr/>
            <p:nvPr/>
          </p:nvSpPr>
          <p:spPr>
            <a:xfrm>
              <a:off x="37896" y="14109"/>
              <a:ext cx="24168" cy="10592"/>
            </a:xfrm>
            <a:custGeom>
              <a:avLst/>
              <a:gdLst/>
              <a:ahLst/>
              <a:cxnLst/>
              <a:rect l="0" t="0" r="0" b="0"/>
              <a:pathLst>
                <a:path w="38" h="16">
                  <a:moveTo>
                    <a:pt x="0" y="0"/>
                  </a:moveTo>
                  <a:lnTo>
                    <a:pt x="18" y="16"/>
                  </a:lnTo>
                  <a:lnTo>
                    <a:pt x="38" y="16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78" name="path 1078"/>
            <p:cNvSpPr/>
            <p:nvPr/>
          </p:nvSpPr>
          <p:spPr>
            <a:xfrm>
              <a:off x="37896" y="14109"/>
              <a:ext cx="24168" cy="10592"/>
            </a:xfrm>
            <a:custGeom>
              <a:avLst/>
              <a:gdLst/>
              <a:ahLst/>
              <a:cxnLst/>
              <a:rect l="0" t="0" r="0" b="0"/>
              <a:pathLst>
                <a:path w="38" h="16">
                  <a:moveTo>
                    <a:pt x="0" y="0"/>
                  </a:moveTo>
                  <a:lnTo>
                    <a:pt x="18" y="16"/>
                  </a:lnTo>
                  <a:lnTo>
                    <a:pt x="38" y="16"/>
                  </a:lnTo>
                  <a:lnTo>
                    <a:pt x="0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80" name="path 1080"/>
            <p:cNvSpPr/>
            <p:nvPr/>
          </p:nvSpPr>
          <p:spPr>
            <a:xfrm>
              <a:off x="37896" y="14109"/>
              <a:ext cx="24168" cy="10592"/>
            </a:xfrm>
            <a:custGeom>
              <a:avLst/>
              <a:gdLst/>
              <a:ahLst/>
              <a:cxnLst/>
              <a:rect l="0" t="0" r="0" b="0"/>
              <a:pathLst>
                <a:path w="38" h="16">
                  <a:moveTo>
                    <a:pt x="0" y="0"/>
                  </a:moveTo>
                  <a:lnTo>
                    <a:pt x="38" y="0"/>
                  </a:lnTo>
                  <a:lnTo>
                    <a:pt x="38" y="16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82" name="path 1082"/>
            <p:cNvSpPr/>
            <p:nvPr/>
          </p:nvSpPr>
          <p:spPr>
            <a:xfrm>
              <a:off x="26911" y="2616"/>
              <a:ext cx="35153" cy="22085"/>
            </a:xfrm>
            <a:custGeom>
              <a:avLst/>
              <a:gdLst/>
              <a:ahLst/>
              <a:cxnLst/>
              <a:rect l="0" t="0" r="0" b="0"/>
              <a:pathLst>
                <a:path w="55" h="34">
                  <a:moveTo>
                    <a:pt x="17" y="18"/>
                  </a:moveTo>
                  <a:lnTo>
                    <a:pt x="55" y="18"/>
                  </a:lnTo>
                  <a:lnTo>
                    <a:pt x="55" y="34"/>
                  </a:lnTo>
                  <a:lnTo>
                    <a:pt x="17" y="18"/>
                  </a:lnTo>
                  <a:moveTo>
                    <a:pt x="0" y="0"/>
                  </a:moveTo>
                  <a:lnTo>
                    <a:pt x="17" y="18"/>
                  </a:lnTo>
                  <a:lnTo>
                    <a:pt x="35" y="34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84" name="path 1084"/>
          <p:cNvSpPr/>
          <p:nvPr/>
        </p:nvSpPr>
        <p:spPr>
          <a:xfrm>
            <a:off x="3007347" y="1455635"/>
            <a:ext cx="29921" cy="354685"/>
          </a:xfrm>
          <a:custGeom>
            <a:avLst/>
            <a:gdLst/>
            <a:ahLst/>
            <a:cxnLst/>
            <a:rect l="0" t="0" r="0" b="0"/>
            <a:pathLst>
              <a:path w="47" h="558">
                <a:moveTo>
                  <a:pt x="47" y="227"/>
                </a:moveTo>
                <a:lnTo>
                  <a:pt x="47" y="331"/>
                </a:lnTo>
                <a:moveTo>
                  <a:pt x="0" y="331"/>
                </a:moveTo>
                <a:lnTo>
                  <a:pt x="47" y="331"/>
                </a:lnTo>
                <a:moveTo>
                  <a:pt x="0" y="227"/>
                </a:moveTo>
                <a:lnTo>
                  <a:pt x="47" y="227"/>
                </a:lnTo>
                <a:moveTo>
                  <a:pt x="0" y="558"/>
                </a:moveTo>
                <a:lnTo>
                  <a:pt x="0" y="331"/>
                </a:lnTo>
                <a:moveTo>
                  <a:pt x="0" y="227"/>
                </a:moveTo>
                <a:lnTo>
                  <a:pt x="0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50" name="group 50"/>
          <p:cNvGrpSpPr/>
          <p:nvPr/>
        </p:nvGrpSpPr>
        <p:grpSpPr>
          <a:xfrm rot="21600000">
            <a:off x="809574" y="1789163"/>
            <a:ext cx="323113" cy="25603"/>
            <a:chOff x="0" y="0"/>
            <a:chExt cx="323113" cy="25603"/>
          </a:xfrm>
        </p:grpSpPr>
        <p:sp>
          <p:nvSpPr>
            <p:cNvPr id="1086" name="path 1086"/>
            <p:cNvSpPr/>
            <p:nvPr/>
          </p:nvSpPr>
          <p:spPr>
            <a:xfrm>
              <a:off x="0" y="1955"/>
              <a:ext cx="323113" cy="23647"/>
            </a:xfrm>
            <a:custGeom>
              <a:avLst/>
              <a:gdLst/>
              <a:ahLst/>
              <a:cxnLst/>
              <a:rect l="0" t="0" r="0" b="0"/>
              <a:pathLst>
                <a:path w="508" h="37">
                  <a:moveTo>
                    <a:pt x="64" y="12"/>
                  </a:moveTo>
                  <a:lnTo>
                    <a:pt x="84" y="25"/>
                  </a:lnTo>
                  <a:lnTo>
                    <a:pt x="105" y="37"/>
                  </a:lnTo>
                  <a:moveTo>
                    <a:pt x="409" y="33"/>
                  </a:moveTo>
                  <a:lnTo>
                    <a:pt x="430" y="21"/>
                  </a:lnTo>
                  <a:lnTo>
                    <a:pt x="450" y="7"/>
                  </a:lnTo>
                  <a:moveTo>
                    <a:pt x="0" y="0"/>
                  </a:moveTo>
                  <a:lnTo>
                    <a:pt x="18" y="17"/>
                  </a:lnTo>
                  <a:lnTo>
                    <a:pt x="38" y="33"/>
                  </a:lnTo>
                  <a:moveTo>
                    <a:pt x="469" y="33"/>
                  </a:moveTo>
                  <a:lnTo>
                    <a:pt x="489" y="17"/>
                  </a:lnTo>
                  <a:lnTo>
                    <a:pt x="508" y="0"/>
                  </a:lnTo>
                  <a:moveTo>
                    <a:pt x="0" y="0"/>
                  </a:moveTo>
                  <a:lnTo>
                    <a:pt x="18" y="17"/>
                  </a:lnTo>
                  <a:lnTo>
                    <a:pt x="38" y="33"/>
                  </a:lnTo>
                  <a:moveTo>
                    <a:pt x="469" y="33"/>
                  </a:moveTo>
                  <a:lnTo>
                    <a:pt x="489" y="17"/>
                  </a:lnTo>
                  <a:lnTo>
                    <a:pt x="508" y="0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88" name="path 1088"/>
            <p:cNvSpPr/>
            <p:nvPr/>
          </p:nvSpPr>
          <p:spPr>
            <a:xfrm>
              <a:off x="28219" y="0"/>
              <a:ext cx="12547" cy="9664"/>
            </a:xfrm>
            <a:custGeom>
              <a:avLst/>
              <a:gdLst/>
              <a:ahLst/>
              <a:cxnLst/>
              <a:rect l="0" t="0" r="0" b="0"/>
              <a:pathLst>
                <a:path w="19" h="15">
                  <a:moveTo>
                    <a:pt x="0" y="0"/>
                  </a:moveTo>
                  <a:lnTo>
                    <a:pt x="19" y="0"/>
                  </a:lnTo>
                  <a:lnTo>
                    <a:pt x="19" y="15"/>
                  </a:lnTo>
                  <a:lnTo>
                    <a:pt x="0" y="0"/>
                  </a:lnTo>
                </a:path>
              </a:pathLst>
            </a:custGeom>
            <a:solidFill>
              <a:srgbClr val="21283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90" name="path 1090"/>
            <p:cNvSpPr/>
            <p:nvPr/>
          </p:nvSpPr>
          <p:spPr>
            <a:xfrm>
              <a:off x="28219" y="0"/>
              <a:ext cx="12547" cy="9664"/>
            </a:xfrm>
            <a:custGeom>
              <a:avLst/>
              <a:gdLst/>
              <a:ahLst/>
              <a:cxnLst/>
              <a:rect l="0" t="0" r="0" b="0"/>
              <a:pathLst>
                <a:path w="19" h="15">
                  <a:moveTo>
                    <a:pt x="0" y="0"/>
                  </a:moveTo>
                  <a:lnTo>
                    <a:pt x="19" y="0"/>
                  </a:lnTo>
                  <a:lnTo>
                    <a:pt x="19" y="15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19" y="15"/>
                  </a:lnTo>
                </a:path>
              </a:pathLst>
            </a:custGeom>
            <a:noFill/>
            <a:ln w="0" cap="rnd">
              <a:solidFill>
                <a:srgbClr val="212830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92" name="path 1092"/>
          <p:cNvSpPr/>
          <p:nvPr/>
        </p:nvSpPr>
        <p:spPr>
          <a:xfrm>
            <a:off x="2590952" y="1255230"/>
            <a:ext cx="97459" cy="58521"/>
          </a:xfrm>
          <a:custGeom>
            <a:avLst/>
            <a:gdLst/>
            <a:ahLst/>
            <a:cxnLst/>
            <a:rect l="0" t="0" r="0" b="0"/>
            <a:pathLst>
              <a:path w="153" h="92">
                <a:moveTo>
                  <a:pt x="15" y="76"/>
                </a:moveTo>
                <a:lnTo>
                  <a:pt x="0" y="61"/>
                </a:lnTo>
                <a:lnTo>
                  <a:pt x="0" y="30"/>
                </a:lnTo>
                <a:lnTo>
                  <a:pt x="15" y="15"/>
                </a:lnTo>
                <a:lnTo>
                  <a:pt x="45" y="15"/>
                </a:lnTo>
                <a:lnTo>
                  <a:pt x="61" y="30"/>
                </a:lnTo>
                <a:lnTo>
                  <a:pt x="61" y="61"/>
                </a:lnTo>
                <a:lnTo>
                  <a:pt x="45" y="76"/>
                </a:lnTo>
                <a:lnTo>
                  <a:pt x="15" y="76"/>
                </a:lnTo>
                <a:moveTo>
                  <a:pt x="7" y="92"/>
                </a:moveTo>
                <a:lnTo>
                  <a:pt x="53" y="0"/>
                </a:lnTo>
                <a:moveTo>
                  <a:pt x="91" y="92"/>
                </a:moveTo>
                <a:lnTo>
                  <a:pt x="138" y="92"/>
                </a:lnTo>
                <a:lnTo>
                  <a:pt x="153" y="76"/>
                </a:lnTo>
                <a:lnTo>
                  <a:pt x="153" y="15"/>
                </a:lnTo>
                <a:lnTo>
                  <a:pt x="138" y="0"/>
                </a:lnTo>
                <a:lnTo>
                  <a:pt x="91" y="0"/>
                </a:lnTo>
                <a:moveTo>
                  <a:pt x="107" y="0"/>
                </a:moveTo>
                <a:lnTo>
                  <a:pt x="107" y="92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94" name="textbox 1094"/>
          <p:cNvSpPr/>
          <p:nvPr/>
        </p:nvSpPr>
        <p:spPr>
          <a:xfrm>
            <a:off x="2173646" y="1581431"/>
            <a:ext cx="175895" cy="635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95"/>
              </a:lnSpc>
            </a:pPr>
            <a:r>
              <a:rPr sz="200" kern="0" spc="9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额定电压</a:t>
            </a:r>
            <a:endParaRPr sz="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96" name="textbox 1096"/>
          <p:cNvSpPr/>
          <p:nvPr/>
        </p:nvSpPr>
        <p:spPr>
          <a:xfrm>
            <a:off x="2151064" y="1474700"/>
            <a:ext cx="175260" cy="635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95"/>
              </a:lnSpc>
            </a:pPr>
            <a:r>
              <a:rPr sz="200" kern="0" spc="9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标称容量</a:t>
            </a:r>
            <a:endParaRPr sz="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98" name="textbox 1098"/>
          <p:cNvSpPr/>
          <p:nvPr/>
        </p:nvSpPr>
        <p:spPr>
          <a:xfrm>
            <a:off x="3013267" y="1469862"/>
            <a:ext cx="175260" cy="635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95"/>
              </a:lnSpc>
            </a:pPr>
            <a:r>
              <a:rPr sz="200" kern="0" spc="9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标称容量</a:t>
            </a:r>
            <a:endParaRPr sz="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00" name="textbox 1100"/>
          <p:cNvSpPr/>
          <p:nvPr/>
        </p:nvSpPr>
        <p:spPr>
          <a:xfrm>
            <a:off x="2162249" y="1675881"/>
            <a:ext cx="174625" cy="635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95"/>
              </a:lnSpc>
            </a:pPr>
            <a:r>
              <a:rPr sz="200" kern="0" spc="9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系列名称</a:t>
            </a:r>
            <a:endParaRPr sz="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02" name="textbox 1102"/>
          <p:cNvSpPr/>
          <p:nvPr/>
        </p:nvSpPr>
        <p:spPr>
          <a:xfrm>
            <a:off x="1468925" y="1516636"/>
            <a:ext cx="173989" cy="635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95"/>
              </a:lnSpc>
            </a:pPr>
            <a:r>
              <a:rPr sz="200" kern="0" spc="80" dirty="0">
                <a:solidFill>
                  <a:srgbClr val="21283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负极标识</a:t>
            </a:r>
            <a:endParaRPr sz="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04" name="path 1104"/>
          <p:cNvSpPr/>
          <p:nvPr/>
        </p:nvSpPr>
        <p:spPr>
          <a:xfrm>
            <a:off x="2941497" y="1389786"/>
            <a:ext cx="65849" cy="65849"/>
          </a:xfrm>
          <a:custGeom>
            <a:avLst/>
            <a:gdLst/>
            <a:ahLst/>
            <a:cxnLst/>
            <a:rect l="0" t="0" r="0" b="0"/>
            <a:pathLst>
              <a:path w="103" h="103">
                <a:moveTo>
                  <a:pt x="103" y="103"/>
                </a:moveTo>
                <a:lnTo>
                  <a:pt x="0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06" name="path 1106"/>
          <p:cNvSpPr/>
          <p:nvPr/>
        </p:nvSpPr>
        <p:spPr>
          <a:xfrm>
            <a:off x="2941497" y="1810321"/>
            <a:ext cx="65849" cy="65849"/>
          </a:xfrm>
          <a:custGeom>
            <a:avLst/>
            <a:gdLst/>
            <a:ahLst/>
            <a:cxnLst/>
            <a:rect l="0" t="0" r="0" b="0"/>
            <a:pathLst>
              <a:path w="103" h="103">
                <a:moveTo>
                  <a:pt x="0" y="103"/>
                </a:moveTo>
                <a:lnTo>
                  <a:pt x="103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08" name="path 1108"/>
          <p:cNvSpPr/>
          <p:nvPr/>
        </p:nvSpPr>
        <p:spPr>
          <a:xfrm>
            <a:off x="2134298" y="1599336"/>
            <a:ext cx="29921" cy="66230"/>
          </a:xfrm>
          <a:custGeom>
            <a:avLst/>
            <a:gdLst/>
            <a:ahLst/>
            <a:cxnLst/>
            <a:rect l="0" t="0" r="0" b="0"/>
            <a:pathLst>
              <a:path w="47" h="104">
                <a:moveTo>
                  <a:pt x="47" y="0"/>
                </a:moveTo>
                <a:lnTo>
                  <a:pt x="47" y="104"/>
                </a:lnTo>
                <a:moveTo>
                  <a:pt x="0" y="104"/>
                </a:moveTo>
                <a:lnTo>
                  <a:pt x="47" y="104"/>
                </a:lnTo>
                <a:moveTo>
                  <a:pt x="0" y="0"/>
                </a:moveTo>
                <a:lnTo>
                  <a:pt x="47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10" name="textbox 1110"/>
          <p:cNvSpPr/>
          <p:nvPr/>
        </p:nvSpPr>
        <p:spPr>
          <a:xfrm>
            <a:off x="2698070" y="1248485"/>
            <a:ext cx="66039" cy="9651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7000"/>
              </a:lnSpc>
            </a:pPr>
            <a:r>
              <a:rPr sz="600" kern="0" spc="-20" dirty="0">
                <a:solidFill>
                  <a:srgbClr val="212830">
                    <a:alpha val="100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≥</a:t>
            </a:r>
            <a:endParaRPr sz="600" dirty="0">
              <a:latin typeface="Arial" panose="020B0604020202020204"/>
              <a:ea typeface="Arial" panose="020B0604020202020204"/>
              <a:cs typeface="Arial" panose="020B0604020202020204"/>
            </a:endParaRPr>
          </a:p>
        </p:txBody>
      </p:sp>
      <p:sp>
        <p:nvSpPr>
          <p:cNvPr id="1112" name="path 1112"/>
          <p:cNvSpPr/>
          <p:nvPr/>
        </p:nvSpPr>
        <p:spPr>
          <a:xfrm>
            <a:off x="2611069" y="1465173"/>
            <a:ext cx="34760" cy="31357"/>
          </a:xfrm>
          <a:custGeom>
            <a:avLst/>
            <a:gdLst/>
            <a:ahLst/>
            <a:cxnLst/>
            <a:rect l="0" t="0" r="0" b="0"/>
            <a:pathLst>
              <a:path w="54" h="49">
                <a:moveTo>
                  <a:pt x="54" y="0"/>
                </a:moveTo>
                <a:lnTo>
                  <a:pt x="35" y="15"/>
                </a:lnTo>
                <a:lnTo>
                  <a:pt x="16" y="31"/>
                </a:lnTo>
                <a:lnTo>
                  <a:pt x="0" y="49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14" name="path 1114"/>
          <p:cNvSpPr/>
          <p:nvPr/>
        </p:nvSpPr>
        <p:spPr>
          <a:xfrm>
            <a:off x="3028772" y="1274698"/>
            <a:ext cx="19469" cy="39052"/>
          </a:xfrm>
          <a:custGeom>
            <a:avLst/>
            <a:gdLst/>
            <a:ahLst/>
            <a:cxnLst/>
            <a:rect l="0" t="0" r="0" b="0"/>
            <a:pathLst>
              <a:path w="30" h="61">
                <a:moveTo>
                  <a:pt x="0" y="15"/>
                </a:moveTo>
                <a:lnTo>
                  <a:pt x="15" y="0"/>
                </a:lnTo>
                <a:lnTo>
                  <a:pt x="30" y="15"/>
                </a:lnTo>
                <a:lnTo>
                  <a:pt x="30" y="61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16" name="path 1116"/>
          <p:cNvSpPr/>
          <p:nvPr/>
        </p:nvSpPr>
        <p:spPr>
          <a:xfrm>
            <a:off x="2087397" y="1680591"/>
            <a:ext cx="26657" cy="19469"/>
          </a:xfrm>
          <a:custGeom>
            <a:avLst/>
            <a:gdLst/>
            <a:ahLst/>
            <a:cxnLst/>
            <a:rect l="0" t="0" r="0" b="0"/>
            <a:pathLst>
              <a:path w="41" h="30">
                <a:moveTo>
                  <a:pt x="35" y="24"/>
                </a:moveTo>
                <a:lnTo>
                  <a:pt x="41" y="0"/>
                </a:lnTo>
                <a:moveTo>
                  <a:pt x="35" y="24"/>
                </a:moveTo>
                <a:lnTo>
                  <a:pt x="41" y="0"/>
                </a:lnTo>
                <a:moveTo>
                  <a:pt x="0" y="30"/>
                </a:moveTo>
                <a:lnTo>
                  <a:pt x="6" y="7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18" name="path 1118"/>
          <p:cNvSpPr/>
          <p:nvPr/>
        </p:nvSpPr>
        <p:spPr>
          <a:xfrm>
            <a:off x="2633408" y="1791245"/>
            <a:ext cx="12420" cy="9665"/>
          </a:xfrm>
          <a:custGeom>
            <a:avLst/>
            <a:gdLst/>
            <a:ahLst/>
            <a:cxnLst/>
            <a:rect l="0" t="0" r="0" b="0"/>
            <a:pathLst>
              <a:path w="19" h="15">
                <a:moveTo>
                  <a:pt x="0" y="0"/>
                </a:moveTo>
                <a:lnTo>
                  <a:pt x="19" y="15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20" name="path 1120"/>
          <p:cNvSpPr/>
          <p:nvPr/>
        </p:nvSpPr>
        <p:spPr>
          <a:xfrm>
            <a:off x="2091842" y="1670532"/>
            <a:ext cx="3391" cy="14897"/>
          </a:xfrm>
          <a:custGeom>
            <a:avLst/>
            <a:gdLst/>
            <a:ahLst/>
            <a:cxnLst/>
            <a:rect l="0" t="0" r="0" b="0"/>
            <a:pathLst>
              <a:path w="5" h="23">
                <a:moveTo>
                  <a:pt x="0" y="23"/>
                </a:moveTo>
                <a:lnTo>
                  <a:pt x="5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22" name="path 1122"/>
          <p:cNvSpPr/>
          <p:nvPr/>
        </p:nvSpPr>
        <p:spPr>
          <a:xfrm>
            <a:off x="747115" y="1662963"/>
            <a:ext cx="0" cy="211759"/>
          </a:xfrm>
          <a:custGeom>
            <a:avLst/>
            <a:gdLst/>
            <a:ahLst/>
            <a:cxnLst/>
            <a:rect l="0" t="0" r="0" b="0"/>
            <a:pathLst>
              <a:path h="333">
                <a:moveTo>
                  <a:pt x="0" y="333"/>
                </a:moveTo>
                <a:lnTo>
                  <a:pt x="0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24" name="path 1124"/>
          <p:cNvSpPr/>
          <p:nvPr/>
        </p:nvSpPr>
        <p:spPr>
          <a:xfrm>
            <a:off x="747115" y="1384439"/>
            <a:ext cx="0" cy="211759"/>
          </a:xfrm>
          <a:custGeom>
            <a:avLst/>
            <a:gdLst/>
            <a:ahLst/>
            <a:cxnLst/>
            <a:rect l="0" t="0" r="0" b="0"/>
            <a:pathLst>
              <a:path h="333">
                <a:moveTo>
                  <a:pt x="0" y="333"/>
                </a:moveTo>
                <a:lnTo>
                  <a:pt x="0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26" name="path 1126"/>
          <p:cNvSpPr/>
          <p:nvPr/>
        </p:nvSpPr>
        <p:spPr>
          <a:xfrm>
            <a:off x="850341" y="1460334"/>
            <a:ext cx="0" cy="338493"/>
          </a:xfrm>
          <a:custGeom>
            <a:avLst/>
            <a:gdLst/>
            <a:ahLst/>
            <a:cxnLst/>
            <a:rect l="0" t="0" r="0" b="0"/>
            <a:pathLst>
              <a:path h="533">
                <a:moveTo>
                  <a:pt x="0" y="0"/>
                </a:moveTo>
                <a:lnTo>
                  <a:pt x="0" y="533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28" name="path 1128"/>
          <p:cNvSpPr/>
          <p:nvPr/>
        </p:nvSpPr>
        <p:spPr>
          <a:xfrm>
            <a:off x="2543518" y="1389786"/>
            <a:ext cx="397979" cy="0"/>
          </a:xfrm>
          <a:custGeom>
            <a:avLst/>
            <a:gdLst/>
            <a:ahLst/>
            <a:cxnLst/>
            <a:rect l="0" t="0" r="0" b="0"/>
            <a:pathLst>
              <a:path w="626">
                <a:moveTo>
                  <a:pt x="626" y="0"/>
                </a:moveTo>
                <a:lnTo>
                  <a:pt x="365" y="0"/>
                </a:lnTo>
                <a:moveTo>
                  <a:pt x="0" y="0"/>
                </a:moveTo>
                <a:lnTo>
                  <a:pt x="365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30" name="path 1130"/>
          <p:cNvSpPr/>
          <p:nvPr/>
        </p:nvSpPr>
        <p:spPr>
          <a:xfrm>
            <a:off x="2612250" y="1714169"/>
            <a:ext cx="59829" cy="0"/>
          </a:xfrm>
          <a:custGeom>
            <a:avLst/>
            <a:gdLst/>
            <a:ahLst/>
            <a:cxnLst/>
            <a:rect l="0" t="0" r="0" b="0"/>
            <a:pathLst>
              <a:path w="94">
                <a:moveTo>
                  <a:pt x="94" y="0"/>
                </a:moveTo>
                <a:lnTo>
                  <a:pt x="0" y="0"/>
                </a:lnTo>
                <a:moveTo>
                  <a:pt x="0" y="0"/>
                </a:moveTo>
                <a:lnTo>
                  <a:pt x="94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32" name="path 1132"/>
          <p:cNvSpPr/>
          <p:nvPr/>
        </p:nvSpPr>
        <p:spPr>
          <a:xfrm>
            <a:off x="2024938" y="1645056"/>
            <a:ext cx="276479" cy="0"/>
          </a:xfrm>
          <a:custGeom>
            <a:avLst/>
            <a:gdLst/>
            <a:ahLst/>
            <a:cxnLst/>
            <a:rect l="0" t="0" r="0" b="0"/>
            <a:pathLst>
              <a:path w="435">
                <a:moveTo>
                  <a:pt x="0" y="0"/>
                </a:moveTo>
                <a:lnTo>
                  <a:pt x="435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34" name="path 1134"/>
          <p:cNvSpPr/>
          <p:nvPr/>
        </p:nvSpPr>
        <p:spPr>
          <a:xfrm>
            <a:off x="2906217" y="1545640"/>
            <a:ext cx="285623" cy="0"/>
          </a:xfrm>
          <a:custGeom>
            <a:avLst/>
            <a:gdLst/>
            <a:ahLst/>
            <a:cxnLst/>
            <a:rect l="0" t="0" r="0" b="0"/>
            <a:pathLst>
              <a:path w="449">
                <a:moveTo>
                  <a:pt x="0" y="0"/>
                </a:moveTo>
                <a:lnTo>
                  <a:pt x="449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36" name="path 1136"/>
          <p:cNvSpPr/>
          <p:nvPr/>
        </p:nvSpPr>
        <p:spPr>
          <a:xfrm>
            <a:off x="1996465" y="1546948"/>
            <a:ext cx="326631" cy="0"/>
          </a:xfrm>
          <a:custGeom>
            <a:avLst/>
            <a:gdLst/>
            <a:ahLst/>
            <a:cxnLst/>
            <a:rect l="0" t="0" r="0" b="0"/>
            <a:pathLst>
              <a:path w="514">
                <a:moveTo>
                  <a:pt x="0" y="0"/>
                </a:moveTo>
                <a:lnTo>
                  <a:pt x="514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38" name="path 1138"/>
          <p:cNvSpPr/>
          <p:nvPr/>
        </p:nvSpPr>
        <p:spPr>
          <a:xfrm>
            <a:off x="2006384" y="1738604"/>
            <a:ext cx="313969" cy="0"/>
          </a:xfrm>
          <a:custGeom>
            <a:avLst/>
            <a:gdLst/>
            <a:ahLst/>
            <a:cxnLst/>
            <a:rect l="0" t="0" r="0" b="0"/>
            <a:pathLst>
              <a:path w="494">
                <a:moveTo>
                  <a:pt x="0" y="0"/>
                </a:moveTo>
                <a:lnTo>
                  <a:pt x="494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140" name="path 1140"/>
          <p:cNvSpPr/>
          <p:nvPr/>
        </p:nvSpPr>
        <p:spPr>
          <a:xfrm>
            <a:off x="2543518" y="1876170"/>
            <a:ext cx="397979" cy="0"/>
          </a:xfrm>
          <a:custGeom>
            <a:avLst/>
            <a:gdLst/>
            <a:ahLst/>
            <a:cxnLst/>
            <a:rect l="0" t="0" r="0" b="0"/>
            <a:pathLst>
              <a:path w="626">
                <a:moveTo>
                  <a:pt x="626" y="0"/>
                </a:moveTo>
                <a:lnTo>
                  <a:pt x="365" y="0"/>
                </a:lnTo>
                <a:moveTo>
                  <a:pt x="0" y="0"/>
                </a:moveTo>
                <a:lnTo>
                  <a:pt x="365" y="0"/>
                </a:lnTo>
              </a:path>
            </a:pathLst>
          </a:custGeom>
          <a:noFill/>
          <a:ln w="0" cap="rnd">
            <a:solidFill>
              <a:srgbClr val="212830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GRlOWM3MTNhZGU0ODRiYmU1NzAxOGMzYTFhYTFkMWEifQ==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5403</Words>
  <Application>WPS 演示</Application>
  <PresentationFormat/>
  <Paragraphs>932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Arial</vt:lpstr>
      <vt:lpstr>黑体</vt:lpstr>
      <vt:lpstr>Times New Roman</vt:lpstr>
      <vt:lpstr>微软雅黑</vt:lpstr>
      <vt:lpstr>Arial Unicode MS</vt:lpstr>
      <vt:lpstr>Calibri</vt:lpstr>
      <vt:lpstr>MS UI Gothic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﹊Mㄧan.</cp:lastModifiedBy>
  <cp:revision>4</cp:revision>
  <dcterms:created xsi:type="dcterms:W3CDTF">2025-07-14T08:51:00Z</dcterms:created>
  <dcterms:modified xsi:type="dcterms:W3CDTF">2025-07-14T08:54:53Z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2025-07-15T00:50:20Z</vt:filetime>
  </property>
  <property fmtid="{D5CDD505-2E9C-101B-9397-08002B2CF9AE}" pid="4" name="ICV">
    <vt:lpwstr>EDAD03F74A884A708D7213D086C1C18C_13</vt:lpwstr>
  </property>
  <property fmtid="{D5CDD505-2E9C-101B-9397-08002B2CF9AE}" pid="5" name="KSOProductBuildVer">
    <vt:lpwstr>2052-12.1.0.18608</vt:lpwstr>
  </property>
</Properties>
</file>